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5" r:id="rId3"/>
  </p:sldMasterIdLst>
  <p:notesMasterIdLst>
    <p:notesMasterId r:id="rId6"/>
  </p:notesMasterIdLst>
  <p:sldIdLst>
    <p:sldId id="263" r:id="rId4"/>
    <p:sldId id="264" r:id="rId5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61" r:id="rId18"/>
    <p:sldId id="262" r:id="rId19"/>
  </p:sldIdLst>
  <p:sldSz cx="9144000" cy="5143500" type="screen16x9"/>
  <p:notesSz cx="6858000" cy="9144000"/>
  <p:embeddedFontLst>
    <p:embeddedFont>
      <p:font typeface="Calibri" panose="020F0502020204030204"/>
      <p:regular r:id="rId23"/>
    </p:embeddedFont>
    <p:embeddedFont>
      <p:font typeface="PUBLIC SANS"/>
      <p:regular r:id="rId24"/>
    </p:embeddedFont>
    <p:embeddedFont>
      <p:font typeface="PUBLIC SANS" charset="0"/>
      <p:regular r:id="rId25"/>
      <p:bold r:id="rId26"/>
      <p:italic r:id="rId27"/>
      <p:boldItalic r:id="rId28"/>
    </p:embeddedFont>
    <p:embeddedFont>
      <p:font typeface="Arial Black" panose="020B0A04020102020204"/>
      <p:bold r:id="rId29"/>
    </p:embeddedFont>
    <p:embeddedFont>
      <p:font typeface="EB Garamond" panose="00000500000000000000"/>
      <p:regular r:id="rId30"/>
      <p:bold r:id="rId31"/>
      <p:italic r:id="rId32"/>
      <p:boldItalic r:id="rId33"/>
    </p:embeddedFont>
    <p:embeddedFont>
      <p:font typeface="EB Garamond Medium" panose="00000600000000000000"/>
      <p:regular r:id="rId34"/>
    </p:embeddedFont>
    <p:embeddedFont>
      <p:font typeface="EB Garamond Medium" panose="00000600000000000000" pitchFamily="2" charset="0"/>
      <p:regular r:id="rId35"/>
      <p:italic r:id="rId36"/>
      <p:boldItalic r:id="rId37"/>
    </p:embeddedFont>
    <p:embeddedFont>
      <p:font typeface="EB Garamond ExtraBold" panose="00000900000000000000"/>
      <p:bold r:id="rId38"/>
    </p:embeddedFont>
    <p:embeddedFont>
      <p:font typeface="EB Garamond SemiBold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96" y="294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7" Type="http://schemas.openxmlformats.org/officeDocument/2006/relationships/theme" Target="../theme/theme1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5.xml"/><Relationship Id="rId98" Type="http://schemas.openxmlformats.org/officeDocument/2006/relationships/slideLayout" Target="../slideLayouts/slideLayout214.xml"/><Relationship Id="rId97" Type="http://schemas.openxmlformats.org/officeDocument/2006/relationships/slideLayout" Target="../slideLayouts/slideLayout213.xml"/><Relationship Id="rId96" Type="http://schemas.openxmlformats.org/officeDocument/2006/relationships/slideLayout" Target="../slideLayouts/slideLayout212.xml"/><Relationship Id="rId95" Type="http://schemas.openxmlformats.org/officeDocument/2006/relationships/slideLayout" Target="../slideLayouts/slideLayout211.xml"/><Relationship Id="rId94" Type="http://schemas.openxmlformats.org/officeDocument/2006/relationships/slideLayout" Target="../slideLayouts/slideLayout210.xml"/><Relationship Id="rId93" Type="http://schemas.openxmlformats.org/officeDocument/2006/relationships/slideLayout" Target="../slideLayouts/slideLayout209.xml"/><Relationship Id="rId92" Type="http://schemas.openxmlformats.org/officeDocument/2006/relationships/slideLayout" Target="../slideLayouts/slideLayout208.xml"/><Relationship Id="rId91" Type="http://schemas.openxmlformats.org/officeDocument/2006/relationships/slideLayout" Target="../slideLayouts/slideLayout207.xml"/><Relationship Id="rId90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125.xml"/><Relationship Id="rId89" Type="http://schemas.openxmlformats.org/officeDocument/2006/relationships/slideLayout" Target="../slideLayouts/slideLayout205.xml"/><Relationship Id="rId88" Type="http://schemas.openxmlformats.org/officeDocument/2006/relationships/slideLayout" Target="../slideLayouts/slideLayout204.xml"/><Relationship Id="rId87" Type="http://schemas.openxmlformats.org/officeDocument/2006/relationships/slideLayout" Target="../slideLayouts/slideLayout203.xml"/><Relationship Id="rId86" Type="http://schemas.openxmlformats.org/officeDocument/2006/relationships/slideLayout" Target="../slideLayouts/slideLayout202.xml"/><Relationship Id="rId85" Type="http://schemas.openxmlformats.org/officeDocument/2006/relationships/slideLayout" Target="../slideLayouts/slideLayout201.xml"/><Relationship Id="rId84" Type="http://schemas.openxmlformats.org/officeDocument/2006/relationships/slideLayout" Target="../slideLayouts/slideLayout200.xml"/><Relationship Id="rId83" Type="http://schemas.openxmlformats.org/officeDocument/2006/relationships/slideLayout" Target="../slideLayouts/slideLayout199.xml"/><Relationship Id="rId82" Type="http://schemas.openxmlformats.org/officeDocument/2006/relationships/slideLayout" Target="../slideLayouts/slideLayout198.xml"/><Relationship Id="rId81" Type="http://schemas.openxmlformats.org/officeDocument/2006/relationships/slideLayout" Target="../slideLayouts/slideLayout197.xml"/><Relationship Id="rId80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24.xml"/><Relationship Id="rId79" Type="http://schemas.openxmlformats.org/officeDocument/2006/relationships/slideLayout" Target="../slideLayouts/slideLayout195.xml"/><Relationship Id="rId78" Type="http://schemas.openxmlformats.org/officeDocument/2006/relationships/slideLayout" Target="../slideLayouts/slideLayout194.xml"/><Relationship Id="rId77" Type="http://schemas.openxmlformats.org/officeDocument/2006/relationships/slideLayout" Target="../slideLayouts/slideLayout193.xml"/><Relationship Id="rId76" Type="http://schemas.openxmlformats.org/officeDocument/2006/relationships/slideLayout" Target="../slideLayouts/slideLayout192.xml"/><Relationship Id="rId75" Type="http://schemas.openxmlformats.org/officeDocument/2006/relationships/slideLayout" Target="../slideLayouts/slideLayout191.xml"/><Relationship Id="rId74" Type="http://schemas.openxmlformats.org/officeDocument/2006/relationships/slideLayout" Target="../slideLayouts/slideLayout190.xml"/><Relationship Id="rId73" Type="http://schemas.openxmlformats.org/officeDocument/2006/relationships/slideLayout" Target="../slideLayouts/slideLayout189.xml"/><Relationship Id="rId72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187.xml"/><Relationship Id="rId70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23.xml"/><Relationship Id="rId69" Type="http://schemas.openxmlformats.org/officeDocument/2006/relationships/slideLayout" Target="../slideLayouts/slideLayout185.xml"/><Relationship Id="rId68" Type="http://schemas.openxmlformats.org/officeDocument/2006/relationships/slideLayout" Target="../slideLayouts/slideLayout184.xml"/><Relationship Id="rId67" Type="http://schemas.openxmlformats.org/officeDocument/2006/relationships/slideLayout" Target="../slideLayouts/slideLayout183.xml"/><Relationship Id="rId66" Type="http://schemas.openxmlformats.org/officeDocument/2006/relationships/slideLayout" Target="../slideLayouts/slideLayout182.xml"/><Relationship Id="rId65" Type="http://schemas.openxmlformats.org/officeDocument/2006/relationships/slideLayout" Target="../slideLayouts/slideLayout181.xml"/><Relationship Id="rId64" Type="http://schemas.openxmlformats.org/officeDocument/2006/relationships/slideLayout" Target="../slideLayouts/slideLayout180.xml"/><Relationship Id="rId63" Type="http://schemas.openxmlformats.org/officeDocument/2006/relationships/slideLayout" Target="../slideLayouts/slideLayout179.xml"/><Relationship Id="rId62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177.xml"/><Relationship Id="rId60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22.xml"/><Relationship Id="rId59" Type="http://schemas.openxmlformats.org/officeDocument/2006/relationships/slideLayout" Target="../slideLayouts/slideLayout175.xml"/><Relationship Id="rId58" Type="http://schemas.openxmlformats.org/officeDocument/2006/relationships/slideLayout" Target="../slideLayouts/slideLayout174.xml"/><Relationship Id="rId57" Type="http://schemas.openxmlformats.org/officeDocument/2006/relationships/slideLayout" Target="../slideLayouts/slideLayout173.xml"/><Relationship Id="rId56" Type="http://schemas.openxmlformats.org/officeDocument/2006/relationships/slideLayout" Target="../slideLayouts/slideLayout172.xml"/><Relationship Id="rId55" Type="http://schemas.openxmlformats.org/officeDocument/2006/relationships/slideLayout" Target="../slideLayouts/slideLayout171.xml"/><Relationship Id="rId54" Type="http://schemas.openxmlformats.org/officeDocument/2006/relationships/slideLayout" Target="../slideLayouts/slideLayout170.xml"/><Relationship Id="rId53" Type="http://schemas.openxmlformats.org/officeDocument/2006/relationships/slideLayout" Target="../slideLayouts/slideLayout169.xml"/><Relationship Id="rId52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167.xml"/><Relationship Id="rId50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21.xml"/><Relationship Id="rId49" Type="http://schemas.openxmlformats.org/officeDocument/2006/relationships/slideLayout" Target="../slideLayouts/slideLayout165.xml"/><Relationship Id="rId48" Type="http://schemas.openxmlformats.org/officeDocument/2006/relationships/slideLayout" Target="../slideLayouts/slideLayout164.xml"/><Relationship Id="rId47" Type="http://schemas.openxmlformats.org/officeDocument/2006/relationships/slideLayout" Target="../slideLayouts/slideLayout163.xml"/><Relationship Id="rId46" Type="http://schemas.openxmlformats.org/officeDocument/2006/relationships/slideLayout" Target="../slideLayouts/slideLayout162.xml"/><Relationship Id="rId45" Type="http://schemas.openxmlformats.org/officeDocument/2006/relationships/slideLayout" Target="../slideLayouts/slideLayout161.xml"/><Relationship Id="rId44" Type="http://schemas.openxmlformats.org/officeDocument/2006/relationships/slideLayout" Target="../slideLayouts/slideLayout160.xml"/><Relationship Id="rId43" Type="http://schemas.openxmlformats.org/officeDocument/2006/relationships/slideLayout" Target="../slideLayouts/slideLayout159.xml"/><Relationship Id="rId42" Type="http://schemas.openxmlformats.org/officeDocument/2006/relationships/slideLayout" Target="../slideLayouts/slideLayout158.xml"/><Relationship Id="rId41" Type="http://schemas.openxmlformats.org/officeDocument/2006/relationships/slideLayout" Target="../slideLayouts/slideLayout157.xml"/><Relationship Id="rId4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20.xml"/><Relationship Id="rId39" Type="http://schemas.openxmlformats.org/officeDocument/2006/relationships/slideLayout" Target="../slideLayouts/slideLayout155.xml"/><Relationship Id="rId38" Type="http://schemas.openxmlformats.org/officeDocument/2006/relationships/slideLayout" Target="../slideLayouts/slideLayout154.xml"/><Relationship Id="rId37" Type="http://schemas.openxmlformats.org/officeDocument/2006/relationships/slideLayout" Target="../slideLayouts/slideLayout153.xml"/><Relationship Id="rId36" Type="http://schemas.openxmlformats.org/officeDocument/2006/relationships/slideLayout" Target="../slideLayouts/slideLayout152.xml"/><Relationship Id="rId35" Type="http://schemas.openxmlformats.org/officeDocument/2006/relationships/slideLayout" Target="../slideLayouts/slideLayout151.xml"/><Relationship Id="rId34" Type="http://schemas.openxmlformats.org/officeDocument/2006/relationships/slideLayout" Target="../slideLayouts/slideLayout150.xml"/><Relationship Id="rId33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48.xml"/><Relationship Id="rId31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5.xml"/><Relationship Id="rId28" Type="http://schemas.openxmlformats.org/officeDocument/2006/relationships/slideLayout" Target="../slideLayouts/slideLayout144.xml"/><Relationship Id="rId27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28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3.xml"/><Relationship Id="rId116" Type="http://schemas.openxmlformats.org/officeDocument/2006/relationships/slideLayout" Target="../slideLayouts/slideLayout232.xml"/><Relationship Id="rId115" Type="http://schemas.openxmlformats.org/officeDocument/2006/relationships/slideLayout" Target="../slideLayouts/slideLayout231.xml"/><Relationship Id="rId114" Type="http://schemas.openxmlformats.org/officeDocument/2006/relationships/slideLayout" Target="../slideLayouts/slideLayout230.xml"/><Relationship Id="rId113" Type="http://schemas.openxmlformats.org/officeDocument/2006/relationships/slideLayout" Target="../slideLayouts/slideLayout229.xml"/><Relationship Id="rId112" Type="http://schemas.openxmlformats.org/officeDocument/2006/relationships/slideLayout" Target="../slideLayouts/slideLayout228.xml"/><Relationship Id="rId111" Type="http://schemas.openxmlformats.org/officeDocument/2006/relationships/slideLayout" Target="../slideLayouts/slideLayout227.xml"/><Relationship Id="rId110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127.xml"/><Relationship Id="rId109" Type="http://schemas.openxmlformats.org/officeDocument/2006/relationships/slideLayout" Target="../slideLayouts/slideLayout225.xml"/><Relationship Id="rId108" Type="http://schemas.openxmlformats.org/officeDocument/2006/relationships/slideLayout" Target="../slideLayouts/slideLayout224.xml"/><Relationship Id="rId107" Type="http://schemas.openxmlformats.org/officeDocument/2006/relationships/slideLayout" Target="../slideLayouts/slideLayout223.xml"/><Relationship Id="rId106" Type="http://schemas.openxmlformats.org/officeDocument/2006/relationships/slideLayout" Target="../slideLayouts/slideLayout222.xml"/><Relationship Id="rId105" Type="http://schemas.openxmlformats.org/officeDocument/2006/relationships/slideLayout" Target="../slideLayouts/slideLayout221.xml"/><Relationship Id="rId104" Type="http://schemas.openxmlformats.org/officeDocument/2006/relationships/slideLayout" Target="../slideLayouts/slideLayout220.xml"/><Relationship Id="rId103" Type="http://schemas.openxmlformats.org/officeDocument/2006/relationships/slideLayout" Target="../slideLayouts/slideLayout219.xml"/><Relationship Id="rId102" Type="http://schemas.openxmlformats.org/officeDocument/2006/relationships/slideLayout" Target="../slideLayouts/slideLayout218.xml"/><Relationship Id="rId101" Type="http://schemas.openxmlformats.org/officeDocument/2006/relationships/slideLayout" Target="../slideLayouts/slideLayout217.xml"/><Relationship Id="rId100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  <p:sldLayoutId id="2147483790" r:id="rId25"/>
    <p:sldLayoutId id="2147483791" r:id="rId26"/>
    <p:sldLayoutId id="2147483792" r:id="rId27"/>
    <p:sldLayoutId id="2147483793" r:id="rId28"/>
    <p:sldLayoutId id="2147483794" r:id="rId29"/>
    <p:sldLayoutId id="2147483795" r:id="rId30"/>
    <p:sldLayoutId id="2147483796" r:id="rId31"/>
    <p:sldLayoutId id="2147483797" r:id="rId32"/>
    <p:sldLayoutId id="2147483798" r:id="rId33"/>
    <p:sldLayoutId id="2147483799" r:id="rId34"/>
    <p:sldLayoutId id="2147483800" r:id="rId35"/>
    <p:sldLayoutId id="2147483801" r:id="rId36"/>
    <p:sldLayoutId id="2147483802" r:id="rId37"/>
    <p:sldLayoutId id="2147483803" r:id="rId38"/>
    <p:sldLayoutId id="2147483804" r:id="rId39"/>
    <p:sldLayoutId id="2147483805" r:id="rId40"/>
    <p:sldLayoutId id="2147483806" r:id="rId41"/>
    <p:sldLayoutId id="2147483807" r:id="rId42"/>
    <p:sldLayoutId id="2147483808" r:id="rId43"/>
    <p:sldLayoutId id="2147483809" r:id="rId44"/>
    <p:sldLayoutId id="2147483810" r:id="rId45"/>
    <p:sldLayoutId id="2147483811" r:id="rId46"/>
    <p:sldLayoutId id="2147483812" r:id="rId47"/>
    <p:sldLayoutId id="2147483813" r:id="rId48"/>
    <p:sldLayoutId id="2147483814" r:id="rId49"/>
    <p:sldLayoutId id="2147483815" r:id="rId50"/>
    <p:sldLayoutId id="2147483816" r:id="rId51"/>
    <p:sldLayoutId id="2147483817" r:id="rId52"/>
    <p:sldLayoutId id="2147483818" r:id="rId53"/>
    <p:sldLayoutId id="2147483819" r:id="rId54"/>
    <p:sldLayoutId id="2147483820" r:id="rId55"/>
    <p:sldLayoutId id="2147483821" r:id="rId56"/>
    <p:sldLayoutId id="2147483822" r:id="rId57"/>
    <p:sldLayoutId id="2147483823" r:id="rId58"/>
    <p:sldLayoutId id="2147483824" r:id="rId59"/>
    <p:sldLayoutId id="2147483825" r:id="rId60"/>
    <p:sldLayoutId id="2147483826" r:id="rId61"/>
    <p:sldLayoutId id="2147483827" r:id="rId62"/>
    <p:sldLayoutId id="2147483828" r:id="rId63"/>
    <p:sldLayoutId id="2147483829" r:id="rId64"/>
    <p:sldLayoutId id="2147483830" r:id="rId65"/>
    <p:sldLayoutId id="2147483831" r:id="rId66"/>
    <p:sldLayoutId id="2147483832" r:id="rId67"/>
    <p:sldLayoutId id="2147483833" r:id="rId68"/>
    <p:sldLayoutId id="2147483834" r:id="rId69"/>
    <p:sldLayoutId id="2147483835" r:id="rId70"/>
    <p:sldLayoutId id="2147483836" r:id="rId71"/>
    <p:sldLayoutId id="2147483837" r:id="rId72"/>
    <p:sldLayoutId id="2147483838" r:id="rId73"/>
    <p:sldLayoutId id="2147483839" r:id="rId74"/>
    <p:sldLayoutId id="2147483840" r:id="rId75"/>
    <p:sldLayoutId id="2147483841" r:id="rId76"/>
    <p:sldLayoutId id="2147483842" r:id="rId77"/>
    <p:sldLayoutId id="2147483843" r:id="rId78"/>
    <p:sldLayoutId id="2147483844" r:id="rId79"/>
    <p:sldLayoutId id="2147483845" r:id="rId80"/>
    <p:sldLayoutId id="2147483846" r:id="rId81"/>
    <p:sldLayoutId id="2147483847" r:id="rId82"/>
    <p:sldLayoutId id="2147483848" r:id="rId83"/>
    <p:sldLayoutId id="2147483849" r:id="rId84"/>
    <p:sldLayoutId id="2147483850" r:id="rId85"/>
    <p:sldLayoutId id="2147483851" r:id="rId86"/>
    <p:sldLayoutId id="2147483852" r:id="rId87"/>
    <p:sldLayoutId id="2147483853" r:id="rId88"/>
    <p:sldLayoutId id="2147483854" r:id="rId89"/>
    <p:sldLayoutId id="2147483855" r:id="rId90"/>
    <p:sldLayoutId id="2147483856" r:id="rId91"/>
    <p:sldLayoutId id="2147483857" r:id="rId92"/>
    <p:sldLayoutId id="2147483858" r:id="rId93"/>
    <p:sldLayoutId id="2147483859" r:id="rId94"/>
    <p:sldLayoutId id="2147483860" r:id="rId95"/>
    <p:sldLayoutId id="2147483861" r:id="rId96"/>
    <p:sldLayoutId id="2147483862" r:id="rId97"/>
    <p:sldLayoutId id="2147483863" r:id="rId98"/>
    <p:sldLayoutId id="2147483864" r:id="rId99"/>
    <p:sldLayoutId id="2147483865" r:id="rId100"/>
    <p:sldLayoutId id="2147483866" r:id="rId101"/>
    <p:sldLayoutId id="2147483867" r:id="rId102"/>
    <p:sldLayoutId id="2147483868" r:id="rId103"/>
    <p:sldLayoutId id="2147483869" r:id="rId104"/>
    <p:sldLayoutId id="2147483870" r:id="rId105"/>
    <p:sldLayoutId id="2147483871" r:id="rId106"/>
    <p:sldLayoutId id="2147483872" r:id="rId107"/>
    <p:sldLayoutId id="2147483873" r:id="rId108"/>
    <p:sldLayoutId id="2147483874" r:id="rId109"/>
    <p:sldLayoutId id="2147483875" r:id="rId110"/>
    <p:sldLayoutId id="2147483876" r:id="rId111"/>
    <p:sldLayoutId id="2147483877" r:id="rId112"/>
    <p:sldLayoutId id="2147483878" r:id="rId113"/>
    <p:sldLayoutId id="2147483879" r:id="rId114"/>
    <p:sldLayoutId id="2147483880" r:id="rId115"/>
    <p:sldLayoutId id="2147483881" r:id="rId116"/>
    <p:sldLayoutId id="2147483882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6.xml"/><Relationship Id="rId2" Type="http://schemas.openxmlformats.org/officeDocument/2006/relationships/image" Target="../media/image39.png"/><Relationship Id="rId1" Type="http://schemas.openxmlformats.org/officeDocument/2006/relationships/image" Target="../media/image3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1032702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z="2395" dirty="0" smtClean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TO DO PALNNER</a:t>
            </a:r>
            <a:endParaRPr sz="2395" dirty="0">
              <a:latin typeface="PUBLIC SANS" charset="0"/>
              <a:cs typeface="Arial Black" panose="020B0A04020102020204"/>
            </a:endParaRPr>
          </a:p>
          <a:p>
            <a:pPr marL="12700">
              <a:spcBef>
                <a:spcPts val="2175"/>
              </a:spcBef>
            </a:pPr>
            <a:r>
              <a:rPr sz="2395" dirty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Task</a:t>
            </a:r>
            <a:r>
              <a:rPr sz="2395" spc="-85" dirty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 </a:t>
            </a:r>
            <a:r>
              <a:rPr sz="2395" dirty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-</a:t>
            </a:r>
            <a:r>
              <a:rPr sz="2395" spc="-65" dirty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 </a:t>
            </a:r>
            <a:r>
              <a:rPr lang="en-US" sz="2395" spc="-50" dirty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4</a:t>
            </a:r>
            <a:endParaRPr sz="2395" dirty="0">
              <a:latin typeface="PUBLIC SANS" charset="0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4" y="224444"/>
            <a:ext cx="6359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init() {</a:t>
            </a:r>
            <a:endParaRPr lang="en-US" dirty="0" smtClean="0"/>
          </a:p>
          <a:p>
            <a:r>
              <a:rPr lang="en-US" dirty="0" smtClean="0"/>
              <a:t>    // check if local storage has been used else get data from local storage</a:t>
            </a:r>
            <a:endParaRPr lang="en-US" dirty="0" smtClean="0"/>
          </a:p>
          <a:p>
            <a:r>
              <a:rPr lang="en-US" dirty="0" smtClean="0"/>
              <a:t>    if(</a:t>
            </a:r>
            <a:r>
              <a:rPr lang="en-US" dirty="0" err="1" smtClean="0"/>
              <a:t>storageKey</a:t>
            </a:r>
            <a:r>
              <a:rPr lang="en-US" dirty="0" smtClean="0"/>
              <a:t>===null){</a:t>
            </a:r>
            <a:endParaRPr lang="en-US" dirty="0" smtClean="0"/>
          </a:p>
          <a:p>
            <a:r>
              <a:rPr lang="en-US" dirty="0" smtClean="0"/>
              <a:t>        console.log("nothing in storage");</a:t>
            </a:r>
            <a:endParaRPr lang="en-US" dirty="0" smtClean="0"/>
          </a:p>
          <a:p>
            <a:r>
              <a:rPr lang="en-US" dirty="0" smtClean="0"/>
              <a:t>    } else {</a:t>
            </a:r>
            <a:endParaRPr lang="en-US" dirty="0" smtClean="0"/>
          </a:p>
          <a:p>
            <a:r>
              <a:rPr lang="en-US" dirty="0" smtClean="0"/>
              <a:t>        blocks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localStorage.getItem</a:t>
            </a:r>
            <a:r>
              <a:rPr lang="en-US" dirty="0" smtClean="0"/>
              <a:t>("</a:t>
            </a:r>
            <a:r>
              <a:rPr lang="en-US" dirty="0" err="1" smtClean="0"/>
              <a:t>storageKey</a:t>
            </a:r>
            <a:r>
              <a:rPr lang="en-US" dirty="0" smtClean="0"/>
              <a:t>"));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    // Render event text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renderBlocks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storeBlocks</a:t>
            </a:r>
            <a:r>
              <a:rPr lang="en-US" dirty="0" smtClean="0"/>
              <a:t>() {</a:t>
            </a:r>
            <a:endParaRPr lang="en-US" dirty="0" smtClean="0"/>
          </a:p>
          <a:p>
            <a:r>
              <a:rPr lang="en-US" dirty="0" smtClean="0"/>
              <a:t>    // store </a:t>
            </a:r>
            <a:r>
              <a:rPr lang="en-US" dirty="0" err="1" smtClean="0"/>
              <a:t>timeblock</a:t>
            </a:r>
            <a:r>
              <a:rPr lang="en-US" dirty="0" smtClean="0"/>
              <a:t> objects in local storage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localStorage.setItem</a:t>
            </a:r>
            <a:r>
              <a:rPr lang="en-US" dirty="0" smtClean="0"/>
              <a:t>("</a:t>
            </a:r>
            <a:r>
              <a:rPr lang="en-US" dirty="0" err="1" smtClean="0"/>
              <a:t>storageKey</a:t>
            </a:r>
            <a:r>
              <a:rPr lang="en-US" dirty="0" smtClean="0"/>
              <a:t>", </a:t>
            </a:r>
            <a:r>
              <a:rPr lang="en-US" dirty="0" err="1" smtClean="0"/>
              <a:t>JSON.stringify</a:t>
            </a:r>
            <a:r>
              <a:rPr lang="en-US" dirty="0" smtClean="0"/>
              <a:t>(blocks));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829" y="274320"/>
            <a:ext cx="6251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declare variables for functions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blockNum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display form and info for selected time block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addText</a:t>
            </a:r>
            <a:r>
              <a:rPr lang="en-US" dirty="0" smtClean="0"/>
              <a:t>(</a:t>
            </a:r>
            <a:r>
              <a:rPr lang="en-US" dirty="0" err="1" smtClean="0"/>
              <a:t>timeblockdiv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    // get the selected time block number from the </a:t>
            </a:r>
            <a:r>
              <a:rPr lang="en-US" dirty="0" err="1" smtClean="0"/>
              <a:t>div.time</a:t>
            </a:r>
            <a:r>
              <a:rPr lang="en-US" dirty="0" smtClean="0"/>
              <a:t>-block data-value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blockNum</a:t>
            </a:r>
            <a:r>
              <a:rPr lang="en-US" dirty="0" smtClean="0"/>
              <a:t> = ( $( </a:t>
            </a:r>
            <a:r>
              <a:rPr lang="en-US" dirty="0" err="1" smtClean="0"/>
              <a:t>timeblockdiv</a:t>
            </a:r>
            <a:r>
              <a:rPr lang="en-US" dirty="0" smtClean="0"/>
              <a:t> ).</a:t>
            </a:r>
            <a:r>
              <a:rPr lang="en-US" dirty="0" err="1" smtClean="0"/>
              <a:t>attr</a:t>
            </a:r>
            <a:r>
              <a:rPr lang="en-US" dirty="0" smtClean="0"/>
              <a:t>("data-value")).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// display values for selected </a:t>
            </a:r>
            <a:r>
              <a:rPr lang="en-US" dirty="0" err="1" smtClean="0"/>
              <a:t>timeblock</a:t>
            </a:r>
            <a:r>
              <a:rPr lang="en-US" dirty="0" smtClean="0"/>
              <a:t> in form</a:t>
            </a:r>
            <a:endParaRPr lang="en-US" dirty="0" smtClean="0"/>
          </a:p>
          <a:p>
            <a:r>
              <a:rPr lang="en-US" dirty="0" smtClean="0"/>
              <a:t>    $('#form-time').text(blocks["block"+</a:t>
            </a:r>
            <a:r>
              <a:rPr lang="en-US" dirty="0" err="1" smtClean="0"/>
              <a:t>blockNum</a:t>
            </a:r>
            <a:r>
              <a:rPr lang="en-US" dirty="0" smtClean="0"/>
              <a:t>].time);</a:t>
            </a:r>
            <a:endParaRPr lang="en-US" dirty="0" smtClean="0"/>
          </a:p>
          <a:p>
            <a:r>
              <a:rPr lang="en-US" dirty="0" smtClean="0"/>
              <a:t>    $('#title').</a:t>
            </a:r>
            <a:r>
              <a:rPr lang="en-US" dirty="0" err="1" smtClean="0"/>
              <a:t>val</a:t>
            </a:r>
            <a:r>
              <a:rPr lang="en-US" dirty="0" smtClean="0"/>
              <a:t>(blocks["block"+</a:t>
            </a:r>
            <a:r>
              <a:rPr lang="en-US" dirty="0" err="1" smtClean="0"/>
              <a:t>blockNum</a:t>
            </a:r>
            <a:r>
              <a:rPr lang="en-US" dirty="0" smtClean="0"/>
              <a:t>].title);</a:t>
            </a:r>
            <a:endParaRPr lang="en-US" dirty="0" smtClean="0"/>
          </a:p>
          <a:p>
            <a:r>
              <a:rPr lang="en-US" dirty="0" smtClean="0"/>
              <a:t>    $('#description').</a:t>
            </a:r>
            <a:r>
              <a:rPr lang="en-US" dirty="0" err="1" smtClean="0"/>
              <a:t>val</a:t>
            </a:r>
            <a:r>
              <a:rPr lang="en-US" dirty="0" smtClean="0"/>
              <a:t>(blocks["block"+</a:t>
            </a:r>
            <a:r>
              <a:rPr lang="en-US" dirty="0" err="1" smtClean="0"/>
              <a:t>blockNum</a:t>
            </a:r>
            <a:r>
              <a:rPr lang="en-US" dirty="0" smtClean="0"/>
              <a:t>].description) ;       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953" y="149629"/>
            <a:ext cx="63010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</a:t>
            </a:r>
            <a:r>
              <a:rPr lang="en-US" dirty="0" smtClean="0"/>
              <a:t>EVENTS// </a:t>
            </a:r>
            <a:r>
              <a:rPr lang="en-US" dirty="0" err="1" smtClean="0"/>
              <a:t>timeblock</a:t>
            </a:r>
            <a:r>
              <a:rPr lang="en-US" dirty="0" smtClean="0"/>
              <a:t> on click display form</a:t>
            </a:r>
            <a:endParaRPr lang="en-US" dirty="0" smtClean="0"/>
          </a:p>
          <a:p>
            <a:r>
              <a:rPr lang="en-US" dirty="0" smtClean="0"/>
              <a:t>$('.time-block').on("click", function(){</a:t>
            </a:r>
            <a:endParaRPr lang="en-US" dirty="0" smtClean="0"/>
          </a:p>
          <a:p>
            <a:r>
              <a:rPr lang="en-US" dirty="0" smtClean="0"/>
              <a:t>    // display form</a:t>
            </a:r>
            <a:endParaRPr lang="en-US" dirty="0" smtClean="0"/>
          </a:p>
          <a:p>
            <a:r>
              <a:rPr lang="en-US" dirty="0" smtClean="0"/>
              <a:t>    $('#text-form').</a:t>
            </a:r>
            <a:r>
              <a:rPr lang="en-US" dirty="0" err="1" smtClean="0"/>
              <a:t>css</a:t>
            </a:r>
            <a:r>
              <a:rPr lang="en-US" dirty="0" smtClean="0"/>
              <a:t>('display', 'block');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addText</a:t>
            </a:r>
            <a:r>
              <a:rPr lang="en-US" dirty="0" smtClean="0"/>
              <a:t>(this);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close button</a:t>
            </a:r>
            <a:endParaRPr lang="en-US" dirty="0" smtClean="0"/>
          </a:p>
          <a:p>
            <a:r>
              <a:rPr lang="en-US" dirty="0" smtClean="0"/>
              <a:t>$('#close').on("click", function(){</a:t>
            </a:r>
            <a:endParaRPr lang="en-US" dirty="0" smtClean="0"/>
          </a:p>
          <a:p>
            <a:r>
              <a:rPr lang="en-US" dirty="0" smtClean="0"/>
              <a:t>    $('#text-form').</a:t>
            </a:r>
            <a:r>
              <a:rPr lang="en-US" dirty="0" err="1" smtClean="0"/>
              <a:t>css</a:t>
            </a:r>
            <a:r>
              <a:rPr lang="en-US" dirty="0" smtClean="0"/>
              <a:t>('display', 'none');</a:t>
            </a:r>
            <a:endParaRPr lang="en-US" dirty="0" smtClean="0"/>
          </a:p>
          <a:p>
            <a:r>
              <a:rPr lang="en-US" dirty="0" smtClean="0"/>
              <a:t>});// </a:t>
            </a:r>
            <a:r>
              <a:rPr lang="en-US" dirty="0" smtClean="0"/>
              <a:t>save button</a:t>
            </a:r>
            <a:endParaRPr lang="en-US" dirty="0" smtClean="0"/>
          </a:p>
          <a:p>
            <a:r>
              <a:rPr lang="en-US" dirty="0" smtClean="0"/>
              <a:t>$('#save').on("click", function(event){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event.preventDefault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// </a:t>
            </a:r>
            <a:r>
              <a:rPr lang="en-US" dirty="0" smtClean="0"/>
              <a:t>get values from form and add to blocks object</a:t>
            </a:r>
            <a:endParaRPr lang="en-US" dirty="0" smtClean="0"/>
          </a:p>
          <a:p>
            <a:r>
              <a:rPr lang="en-US" dirty="0" smtClean="0"/>
              <a:t>    blocks["block"+</a:t>
            </a:r>
            <a:r>
              <a:rPr lang="en-US" dirty="0" err="1" smtClean="0"/>
              <a:t>blockNum</a:t>
            </a:r>
            <a:r>
              <a:rPr lang="en-US" dirty="0" smtClean="0"/>
              <a:t>].title = $('#title').</a:t>
            </a:r>
            <a:r>
              <a:rPr lang="en-US" dirty="0" err="1" smtClean="0"/>
              <a:t>val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blocks["block"+</a:t>
            </a:r>
            <a:r>
              <a:rPr lang="en-US" dirty="0" err="1" smtClean="0"/>
              <a:t>blockNum</a:t>
            </a:r>
            <a:r>
              <a:rPr lang="en-US" dirty="0" smtClean="0"/>
              <a:t>].description = $('#description').</a:t>
            </a:r>
            <a:r>
              <a:rPr lang="en-US" dirty="0" err="1" smtClean="0"/>
              <a:t>val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storeBlocks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renderBlocks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dirty="0" smtClean="0"/>
              <a:t>// close form pop up</a:t>
            </a:r>
            <a:endParaRPr lang="en-US" dirty="0" smtClean="0"/>
          </a:p>
          <a:p>
            <a:r>
              <a:rPr lang="en-US" dirty="0" smtClean="0"/>
              <a:t>    $('#text-form').</a:t>
            </a:r>
            <a:r>
              <a:rPr lang="en-US" dirty="0" err="1" smtClean="0"/>
              <a:t>css</a:t>
            </a:r>
            <a:r>
              <a:rPr lang="en-US" dirty="0" smtClean="0"/>
              <a:t>('display', 'none');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 smtClean="0"/>
          </a:p>
          <a:p>
            <a:r>
              <a:rPr lang="en-US" dirty="0" smtClean="0"/>
              <a:t>}); </a:t>
            </a:r>
            <a:r>
              <a:rPr lang="en-US" dirty="0" smtClean="0"/>
              <a:t>// end document ready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Check-List</a:t>
            </a:r>
            <a:endParaRPr sz="1800">
              <a:solidFill>
                <a:schemeClr val="dk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data to be stored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mongodb server on localhost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dummy data with schema in mongodb server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some test queries to test the server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Point all routes with a appropriate controllers to control request and response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 to all protected routes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Filter and santize all the incoming data in http requests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up secure environment variables for secret keys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Assessment Parameter</a:t>
            </a:r>
            <a:endParaRPr sz="2400" b="1">
              <a:solidFill>
                <a:schemeClr val="lt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65756" y="2202869"/>
            <a:ext cx="2841696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</a:t>
            </a:r>
            <a:r>
              <a:rPr lang="en-IN" altLang="en-US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Kaviyarit</a:t>
            </a:r>
            <a:r>
              <a:rPr lang="en-US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/NM-FULL-STACK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5" dirty="0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Chat Application and Website</a:t>
            </a:r>
            <a:endParaRPr sz="1825" dirty="0">
              <a:solidFill>
                <a:schemeClr val="accent6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115" indent="-285115">
              <a:buFont typeface="EB Garamond Medium" panose="00000600000000000000"/>
              <a:buChar char="▪"/>
            </a:pPr>
            <a:r>
              <a:rPr lang="en-US" dirty="0"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To create </a:t>
            </a:r>
            <a:r>
              <a:rPr lang="en-US" dirty="0" smtClean="0"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a to do planner</a:t>
            </a:r>
            <a:endParaRPr dirty="0"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7239"/>
                <a:gridCol w="1783188"/>
                <a:gridCol w="841403"/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2113a54271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SELCIYA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DASS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2113a54265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SANDHIYA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2113a54293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KAVIYA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G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2113a54290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YASMI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 I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Do database modelling and create models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all the data to be stored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Start mongodb local server and point the backend to the server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mongoose schema at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</a:br>
            <a:endParaRPr sz="1100" i="0" u="none" strike="noStrike" cap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Various APIs to ensure data flow within the website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Define all the routes for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controllers for all the paths to handle api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Environment variables for all authentication keys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Note: Always handle all possible cases with the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Nosql databases modeling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various req methods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Getting familiar with cookies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Server side authentication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100% Completion of the above tasks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Learning outcome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 panose="00000900000000000000"/>
                <a:ea typeface="EB Garamond ExtraBold" panose="00000900000000000000"/>
                <a:cs typeface="EB Garamond ExtraBold" panose="00000900000000000000"/>
                <a:sym typeface="EB Garamond ExtraBold" panose="00000900000000000000"/>
              </a:rPr>
              <a:t>Task 4 :: Backend (Module 4)</a:t>
            </a:r>
            <a:endParaRPr>
              <a:latin typeface="EB Garamond ExtraBold" panose="00000900000000000000"/>
              <a:ea typeface="EB Garamond ExtraBold" panose="00000900000000000000"/>
              <a:cs typeface="EB Garamond ExtraBold" panose="00000900000000000000"/>
              <a:sym typeface="EB Garamond ExtraBold" panose="00000900000000000000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6582" y="174567"/>
            <a:ext cx="71572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$(document).ready(function(){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hour;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timeInterval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// header section</a:t>
            </a:r>
            <a:endParaRPr lang="en-US" dirty="0" smtClean="0"/>
          </a:p>
          <a:p>
            <a:r>
              <a:rPr lang="en-US" dirty="0" smtClean="0"/>
              <a:t>    // display time and update every second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timeInterval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(function(){</a:t>
            </a:r>
            <a:endParaRPr lang="en-US" dirty="0" smtClean="0"/>
          </a:p>
          <a:p>
            <a:r>
              <a:rPr lang="en-US" dirty="0" smtClean="0"/>
              <a:t>        // display day of week</a:t>
            </a:r>
            <a:endParaRPr lang="en-US" dirty="0" smtClean="0"/>
          </a:p>
          <a:p>
            <a:r>
              <a:rPr lang="en-US" dirty="0" smtClean="0"/>
              <a:t>    $('#day-display').text(moment().format('</a:t>
            </a:r>
            <a:r>
              <a:rPr lang="en-US" dirty="0" err="1" smtClean="0"/>
              <a:t>dddd</a:t>
            </a:r>
            <a:r>
              <a:rPr lang="en-US" dirty="0" smtClean="0"/>
              <a:t>'));</a:t>
            </a:r>
            <a:endParaRPr lang="en-US" dirty="0" smtClean="0"/>
          </a:p>
          <a:p>
            <a:r>
              <a:rPr lang="en-US" dirty="0" smtClean="0"/>
              <a:t>    // display time of day</a:t>
            </a:r>
            <a:endParaRPr lang="en-US" dirty="0" smtClean="0"/>
          </a:p>
          <a:p>
            <a:r>
              <a:rPr lang="en-US" dirty="0" smtClean="0"/>
              <a:t>    $('#time-digits').text(moment().format('h:mm'));</a:t>
            </a:r>
            <a:endParaRPr lang="en-US" dirty="0" smtClean="0"/>
          </a:p>
          <a:p>
            <a:r>
              <a:rPr lang="en-US" dirty="0" smtClean="0"/>
              <a:t>    // display am / pm for style purposes</a:t>
            </a:r>
            <a:endParaRPr lang="en-US" dirty="0" smtClean="0"/>
          </a:p>
          <a:p>
            <a:r>
              <a:rPr lang="en-US" dirty="0" smtClean="0"/>
              <a:t>    $('#time-period').text(moment().format('a'));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// save time to variable</a:t>
            </a:r>
            <a:endParaRPr lang="en-US" dirty="0" smtClean="0"/>
          </a:p>
          <a:p>
            <a:r>
              <a:rPr lang="en-US" dirty="0" smtClean="0"/>
              <a:t>    hour = </a:t>
            </a:r>
            <a:r>
              <a:rPr lang="en-US" dirty="0" err="1" smtClean="0"/>
              <a:t>parseInt</a:t>
            </a:r>
            <a:r>
              <a:rPr lang="en-US" dirty="0" smtClean="0"/>
              <a:t>(moment().format('H'));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minutes = </a:t>
            </a:r>
            <a:r>
              <a:rPr lang="en-US" dirty="0" err="1" smtClean="0"/>
              <a:t>parseInt</a:t>
            </a:r>
            <a:r>
              <a:rPr lang="en-US" dirty="0" smtClean="0"/>
              <a:t>(moment().format('mm'));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// </a:t>
            </a:r>
            <a:r>
              <a:rPr lang="en-US" dirty="0" err="1" smtClean="0"/>
              <a:t>timeblocks</a:t>
            </a:r>
            <a:endParaRPr lang="en-US" dirty="0" smtClean="0"/>
          </a:p>
          <a:p>
            <a:r>
              <a:rPr lang="en-US" dirty="0" smtClean="0"/>
              <a:t>    if (hour &lt; 9){</a:t>
            </a:r>
            <a:endParaRPr lang="en-US" dirty="0" smtClean="0"/>
          </a:p>
          <a:p>
            <a:r>
              <a:rPr lang="en-US" dirty="0" smtClean="0"/>
              <a:t>        $('.time-block').</a:t>
            </a:r>
            <a:r>
              <a:rPr lang="en-US" dirty="0" err="1" smtClean="0"/>
              <a:t>removeClass</a:t>
            </a:r>
            <a:r>
              <a:rPr lang="en-US" dirty="0" smtClean="0"/>
              <a:t>("present past").</a:t>
            </a:r>
            <a:r>
              <a:rPr lang="en-US" dirty="0" err="1" smtClean="0"/>
              <a:t>addClass</a:t>
            </a:r>
            <a:r>
              <a:rPr lang="en-US" dirty="0" smtClean="0"/>
              <a:t>("future");</a:t>
            </a:r>
            <a:endParaRPr lang="en-US" dirty="0" smtClean="0"/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516" y="191192"/>
            <a:ext cx="7855528" cy="371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</a:t>
            </a:r>
            <a:endParaRPr lang="en-US" dirty="0" smtClean="0"/>
          </a:p>
          <a:p>
            <a:r>
              <a:rPr lang="en-US" dirty="0" smtClean="0"/>
              <a:t>    if (hour &gt; 16){</a:t>
            </a:r>
            <a:endParaRPr lang="en-US" dirty="0" smtClean="0"/>
          </a:p>
          <a:p>
            <a:r>
              <a:rPr lang="en-US" dirty="0" smtClean="0"/>
              <a:t>        $('.time-block').</a:t>
            </a:r>
            <a:r>
              <a:rPr lang="en-US" dirty="0" err="1" smtClean="0"/>
              <a:t>removeClass</a:t>
            </a:r>
            <a:r>
              <a:rPr lang="en-US" dirty="0" smtClean="0"/>
              <a:t>("present future").</a:t>
            </a:r>
            <a:r>
              <a:rPr lang="en-US" dirty="0" err="1" smtClean="0"/>
              <a:t>addClass</a:t>
            </a:r>
            <a:r>
              <a:rPr lang="en-US" dirty="0" smtClean="0"/>
              <a:t>("past");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    $( "</a:t>
            </a:r>
            <a:r>
              <a:rPr lang="en-US" dirty="0" err="1" smtClean="0"/>
              <a:t>div.time</a:t>
            </a:r>
            <a:r>
              <a:rPr lang="en-US" dirty="0" smtClean="0"/>
              <a:t>-block" ).each(function() {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timeblockNum</a:t>
            </a:r>
            <a:r>
              <a:rPr lang="en-US" dirty="0" smtClean="0"/>
              <a:t> = </a:t>
            </a:r>
            <a:r>
              <a:rPr lang="en-US" dirty="0" err="1" smtClean="0"/>
              <a:t>parseInt</a:t>
            </a:r>
            <a:r>
              <a:rPr lang="en-US" dirty="0" smtClean="0"/>
              <a:t>($( this ).data("value"));</a:t>
            </a:r>
            <a:endParaRPr lang="en-US" dirty="0" smtClean="0"/>
          </a:p>
          <a:p>
            <a:r>
              <a:rPr lang="en-US" dirty="0" smtClean="0"/>
              <a:t>        if (hour &lt; </a:t>
            </a:r>
            <a:r>
              <a:rPr lang="en-US" dirty="0" err="1" smtClean="0"/>
              <a:t>timeblockNum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("past present").</a:t>
            </a:r>
            <a:r>
              <a:rPr lang="en-US" dirty="0" err="1" smtClean="0"/>
              <a:t>addClass</a:t>
            </a:r>
            <a:r>
              <a:rPr lang="en-US" dirty="0" smtClean="0"/>
              <a:t>("future");</a:t>
            </a:r>
            <a:endParaRPr lang="en-US" dirty="0" smtClean="0"/>
          </a:p>
          <a:p>
            <a:r>
              <a:rPr lang="en-US" dirty="0" smtClean="0"/>
              <a:t>        }</a:t>
            </a:r>
            <a:endParaRPr lang="en-US" dirty="0" smtClean="0"/>
          </a:p>
          <a:p>
            <a:r>
              <a:rPr lang="en-US" dirty="0" smtClean="0"/>
              <a:t>        if (hour == </a:t>
            </a:r>
            <a:r>
              <a:rPr lang="en-US" dirty="0" err="1" smtClean="0"/>
              <a:t>timeblockNum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("past future").</a:t>
            </a:r>
            <a:r>
              <a:rPr lang="en-US" dirty="0" err="1" smtClean="0"/>
              <a:t>addClass</a:t>
            </a:r>
            <a:r>
              <a:rPr lang="en-US" dirty="0" smtClean="0"/>
              <a:t>("present");</a:t>
            </a:r>
            <a:endParaRPr lang="en-US" dirty="0" smtClean="0"/>
          </a:p>
          <a:p>
            <a:r>
              <a:rPr lang="en-US" dirty="0" smtClean="0"/>
              <a:t>        }</a:t>
            </a:r>
            <a:endParaRPr lang="en-US" dirty="0" smtClean="0"/>
          </a:p>
          <a:p>
            <a:r>
              <a:rPr lang="en-US" dirty="0" smtClean="0"/>
              <a:t>        if (hour &gt; </a:t>
            </a:r>
            <a:r>
              <a:rPr lang="en-US" dirty="0" err="1" smtClean="0"/>
              <a:t>timeblockNum</a:t>
            </a:r>
            <a:r>
              <a:rPr lang="en-US" dirty="0" smtClean="0"/>
              <a:t>){</a:t>
            </a:r>
            <a:endParaRPr lang="en-US" dirty="0" smtClean="0"/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("present future").</a:t>
            </a:r>
            <a:r>
              <a:rPr lang="en-US" dirty="0" err="1" smtClean="0"/>
              <a:t>addClass</a:t>
            </a:r>
            <a:r>
              <a:rPr lang="en-US" dirty="0" smtClean="0"/>
              <a:t>("past");</a:t>
            </a:r>
            <a:endParaRPr lang="en-US" dirty="0" smtClean="0"/>
          </a:p>
          <a:p>
            <a:r>
              <a:rPr lang="en-US" dirty="0" smtClean="0"/>
              <a:t>        }</a:t>
            </a:r>
            <a:endParaRPr lang="en-US" dirty="0" smtClean="0"/>
          </a:p>
          <a:p>
            <a:r>
              <a:rPr lang="en-US" dirty="0" smtClean="0"/>
              <a:t>        </a:t>
            </a:r>
            <a:endParaRPr lang="en-US" dirty="0" smtClean="0"/>
          </a:p>
          <a:p>
            <a:r>
              <a:rPr lang="en-US" dirty="0" smtClean="0"/>
              <a:t>    });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current time display</a:t>
            </a:r>
            <a:endParaRPr lang="en-US" dirty="0" smtClean="0"/>
          </a:p>
          <a:p>
            <a:r>
              <a:rPr lang="en-US" dirty="0" smtClean="0"/>
              <a:t>    if (hour &gt; 17 || hour &lt; 9){</a:t>
            </a:r>
            <a:endParaRPr lang="en-US" dirty="0" smtClean="0"/>
          </a:p>
          <a:p>
            <a:r>
              <a:rPr lang="en-US" dirty="0" smtClean="0"/>
              <a:t>        $('#current-time').</a:t>
            </a:r>
            <a:r>
              <a:rPr lang="en-US" dirty="0" err="1" smtClean="0"/>
              <a:t>css</a:t>
            </a:r>
            <a:r>
              <a:rPr lang="en-US" dirty="0" smtClean="0"/>
              <a:t>("display", "none");</a:t>
            </a:r>
            <a:endParaRPr lang="en-US" dirty="0" smtClean="0"/>
          </a:p>
          <a:p>
            <a:r>
              <a:rPr lang="en-US" dirty="0" smtClean="0"/>
              <a:t>    } else {</a:t>
            </a:r>
            <a:endParaRPr lang="en-US" dirty="0" smtClean="0"/>
          </a:p>
          <a:p>
            <a:r>
              <a:rPr lang="en-US" dirty="0" smtClean="0"/>
              <a:t>        $('#current-time').</a:t>
            </a:r>
            <a:r>
              <a:rPr lang="en-US" dirty="0" err="1" smtClean="0"/>
              <a:t>css</a:t>
            </a:r>
            <a:r>
              <a:rPr lang="en-US" dirty="0" smtClean="0"/>
              <a:t>("display", "grid");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    // current time line position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position = ((hour * 100) - 802) + (minutes * 1.65);</a:t>
            </a:r>
            <a:endParaRPr lang="en-US" dirty="0" smtClean="0"/>
          </a:p>
          <a:p>
            <a:r>
              <a:rPr lang="en-US" dirty="0" smtClean="0"/>
              <a:t>    $('#current-time').</a:t>
            </a:r>
            <a:r>
              <a:rPr lang="en-US" dirty="0" err="1" smtClean="0"/>
              <a:t>css</a:t>
            </a:r>
            <a:r>
              <a:rPr lang="en-US" dirty="0" smtClean="0"/>
              <a:t>('top', </a:t>
            </a:r>
            <a:r>
              <a:rPr lang="en-US" dirty="0" err="1" smtClean="0"/>
              <a:t>position+'px</a:t>
            </a:r>
            <a:r>
              <a:rPr lang="en-US" dirty="0" smtClean="0"/>
              <a:t>');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}, 100);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timeblocks</a:t>
            </a:r>
            <a:r>
              <a:rPr lang="en-US" dirty="0" smtClean="0"/>
              <a:t> object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blocks = {</a:t>
            </a:r>
            <a:endParaRPr lang="en-US" dirty="0" smtClean="0"/>
          </a:p>
          <a:p>
            <a:r>
              <a:rPr lang="en-US" dirty="0" smtClean="0"/>
              <a:t>    block9: {</a:t>
            </a:r>
            <a:endParaRPr lang="en-US" dirty="0" smtClean="0"/>
          </a:p>
          <a:p>
            <a:r>
              <a:rPr lang="en-US" dirty="0" smtClean="0"/>
              <a:t>        time: "9AM - 10AM",</a:t>
            </a:r>
            <a:endParaRPr lang="en-US" dirty="0" smtClean="0"/>
          </a:p>
          <a:p>
            <a:r>
              <a:rPr lang="en-US" dirty="0" smtClean="0"/>
              <a:t>        title: "",</a:t>
            </a:r>
            <a:endParaRPr lang="en-US" dirty="0" smtClean="0"/>
          </a:p>
          <a:p>
            <a:r>
              <a:rPr lang="en-US" dirty="0" smtClean="0"/>
              <a:t>        description: </a:t>
            </a:r>
            <a:r>
              <a:rPr lang="en-US" dirty="0" smtClean="0"/>
              <a:t>""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389" y="108065"/>
            <a:ext cx="66668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},</a:t>
            </a:r>
            <a:endParaRPr lang="en-US" dirty="0" smtClean="0"/>
          </a:p>
          <a:p>
            <a:r>
              <a:rPr lang="en-US" dirty="0" smtClean="0"/>
              <a:t>    block10: {</a:t>
            </a:r>
            <a:endParaRPr lang="en-US" dirty="0" smtClean="0"/>
          </a:p>
          <a:p>
            <a:r>
              <a:rPr lang="en-US" dirty="0" smtClean="0"/>
              <a:t>        time: "10AM - 11AM",</a:t>
            </a:r>
            <a:endParaRPr lang="en-US" dirty="0" smtClean="0"/>
          </a:p>
          <a:p>
            <a:r>
              <a:rPr lang="en-US" dirty="0" smtClean="0"/>
              <a:t>        title: "",</a:t>
            </a:r>
            <a:endParaRPr lang="en-US" dirty="0" smtClean="0"/>
          </a:p>
          <a:p>
            <a:r>
              <a:rPr lang="en-US" dirty="0" smtClean="0"/>
              <a:t>        description: ""</a:t>
            </a:r>
            <a:endParaRPr lang="en-US" dirty="0" smtClean="0"/>
          </a:p>
          <a:p>
            <a:r>
              <a:rPr lang="en-US" dirty="0" smtClean="0"/>
              <a:t>    },</a:t>
            </a:r>
            <a:endParaRPr lang="en-US" dirty="0" smtClean="0"/>
          </a:p>
          <a:p>
            <a:r>
              <a:rPr lang="en-US" dirty="0" smtClean="0"/>
              <a:t>    block11: {</a:t>
            </a:r>
            <a:endParaRPr lang="en-US" dirty="0" smtClean="0"/>
          </a:p>
          <a:p>
            <a:r>
              <a:rPr lang="en-US" dirty="0" smtClean="0"/>
              <a:t>        time: "11AM - 12PM",</a:t>
            </a:r>
            <a:endParaRPr lang="en-US" dirty="0" smtClean="0"/>
          </a:p>
          <a:p>
            <a:r>
              <a:rPr lang="en-US" dirty="0" smtClean="0"/>
              <a:t>        title: "",</a:t>
            </a:r>
            <a:endParaRPr lang="en-US" dirty="0" smtClean="0"/>
          </a:p>
          <a:p>
            <a:r>
              <a:rPr lang="en-US" dirty="0" smtClean="0"/>
              <a:t>        description: ""</a:t>
            </a:r>
            <a:endParaRPr lang="en-US" dirty="0" smtClean="0"/>
          </a:p>
          <a:p>
            <a:r>
              <a:rPr lang="en-US" dirty="0" smtClean="0"/>
              <a:t>    },</a:t>
            </a:r>
            <a:endParaRPr lang="en-US" dirty="0" smtClean="0"/>
          </a:p>
          <a:p>
            <a:r>
              <a:rPr lang="en-US" dirty="0" smtClean="0"/>
              <a:t>    block12: {</a:t>
            </a:r>
            <a:endParaRPr lang="en-US" dirty="0" smtClean="0"/>
          </a:p>
          <a:p>
            <a:r>
              <a:rPr lang="en-US" dirty="0" smtClean="0"/>
              <a:t>        time: "12PM - 1PM",</a:t>
            </a:r>
            <a:endParaRPr lang="en-US" dirty="0" smtClean="0"/>
          </a:p>
          <a:p>
            <a:r>
              <a:rPr lang="en-US" dirty="0" smtClean="0"/>
              <a:t>        title: "",</a:t>
            </a:r>
            <a:endParaRPr lang="en-US" dirty="0" smtClean="0"/>
          </a:p>
          <a:p>
            <a:r>
              <a:rPr lang="en-US" dirty="0" smtClean="0"/>
              <a:t>        description: ""</a:t>
            </a:r>
            <a:endParaRPr lang="en-US" dirty="0" smtClean="0"/>
          </a:p>
          <a:p>
            <a:r>
              <a:rPr lang="en-US" dirty="0" smtClean="0"/>
              <a:t>    },</a:t>
            </a:r>
            <a:endParaRPr lang="en-US" dirty="0" smtClean="0"/>
          </a:p>
          <a:p>
            <a:r>
              <a:rPr lang="en-US" dirty="0" smtClean="0"/>
              <a:t>    block13: {</a:t>
            </a:r>
            <a:endParaRPr lang="en-US" dirty="0" smtClean="0"/>
          </a:p>
          <a:p>
            <a:r>
              <a:rPr lang="en-US" dirty="0" smtClean="0"/>
              <a:t>        time: "1PM - 2PM",</a:t>
            </a:r>
            <a:endParaRPr lang="en-US" dirty="0" smtClean="0"/>
          </a:p>
          <a:p>
            <a:r>
              <a:rPr lang="en-US" dirty="0" smtClean="0"/>
              <a:t>        title: "",</a:t>
            </a:r>
            <a:endParaRPr lang="en-US" dirty="0" smtClean="0"/>
          </a:p>
          <a:p>
            <a:r>
              <a:rPr lang="en-US" dirty="0" smtClean="0"/>
              <a:t>        description: </a:t>
            </a:r>
            <a:r>
              <a:rPr lang="en-US" dirty="0" smtClean="0"/>
              <a:t>""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95" y="478870"/>
            <a:ext cx="614310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},</a:t>
            </a:r>
            <a:endParaRPr lang="en-US" dirty="0" smtClean="0"/>
          </a:p>
          <a:p>
            <a:r>
              <a:rPr lang="en-US" dirty="0" smtClean="0"/>
              <a:t>    block15: {</a:t>
            </a:r>
            <a:endParaRPr lang="en-US" dirty="0" smtClean="0"/>
          </a:p>
          <a:p>
            <a:r>
              <a:rPr lang="en-US" dirty="0" smtClean="0"/>
              <a:t>        time: "3PM - 4PM",</a:t>
            </a:r>
            <a:endParaRPr lang="en-US" dirty="0" smtClean="0"/>
          </a:p>
          <a:p>
            <a:r>
              <a:rPr lang="en-US" dirty="0" smtClean="0"/>
              <a:t>        title: "",</a:t>
            </a:r>
            <a:endParaRPr lang="en-US" dirty="0" smtClean="0"/>
          </a:p>
          <a:p>
            <a:r>
              <a:rPr lang="en-US" dirty="0" smtClean="0"/>
              <a:t>        description: ""</a:t>
            </a:r>
            <a:endParaRPr lang="en-US" dirty="0" smtClean="0"/>
          </a:p>
          <a:p>
            <a:r>
              <a:rPr lang="en-US" dirty="0" smtClean="0"/>
              <a:t>    },</a:t>
            </a:r>
            <a:endParaRPr lang="en-US" dirty="0" smtClean="0"/>
          </a:p>
          <a:p>
            <a:r>
              <a:rPr lang="en-US" dirty="0" smtClean="0"/>
              <a:t>    block16: {</a:t>
            </a:r>
            <a:endParaRPr lang="en-US" dirty="0" smtClean="0"/>
          </a:p>
          <a:p>
            <a:r>
              <a:rPr lang="en-US" dirty="0" smtClean="0"/>
              <a:t>        time: "4PM - 5PM",</a:t>
            </a:r>
            <a:endParaRPr lang="en-US" dirty="0" smtClean="0"/>
          </a:p>
          <a:p>
            <a:r>
              <a:rPr lang="en-US" dirty="0" smtClean="0"/>
              <a:t>        title: "",</a:t>
            </a:r>
            <a:endParaRPr lang="en-US" dirty="0" smtClean="0"/>
          </a:p>
          <a:p>
            <a:r>
              <a:rPr lang="en-US" dirty="0" smtClean="0"/>
              <a:t>        description: ""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LOCAL STORAGE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storageKey</a:t>
            </a:r>
            <a:r>
              <a:rPr lang="en-US" dirty="0" smtClean="0"/>
              <a:t> = </a:t>
            </a:r>
            <a:r>
              <a:rPr lang="en-US" dirty="0" err="1" smtClean="0"/>
              <a:t>localStorage.getItem</a:t>
            </a:r>
            <a:r>
              <a:rPr lang="en-US" dirty="0" smtClean="0"/>
              <a:t>("</a:t>
            </a:r>
            <a:r>
              <a:rPr lang="en-US" dirty="0" err="1" smtClean="0"/>
              <a:t>storageKey</a:t>
            </a:r>
            <a:r>
              <a:rPr lang="en-US" dirty="0" smtClean="0"/>
              <a:t>");</a:t>
            </a:r>
            <a:endParaRPr lang="en-US" dirty="0" smtClean="0"/>
          </a:p>
          <a:p>
            <a:r>
              <a:rPr lang="en-US" dirty="0" smtClean="0"/>
              <a:t>init();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644" y="263425"/>
            <a:ext cx="61763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renderBlocks</a:t>
            </a:r>
            <a:r>
              <a:rPr lang="en-US" dirty="0" smtClean="0"/>
              <a:t>(){</a:t>
            </a:r>
            <a:endParaRPr lang="en-US" dirty="0" smtClean="0"/>
          </a:p>
          <a:p>
            <a:r>
              <a:rPr lang="en-US" dirty="0" smtClean="0"/>
              <a:t>    $( "</a:t>
            </a:r>
            <a:r>
              <a:rPr lang="en-US" dirty="0" err="1" smtClean="0"/>
              <a:t>div.time</a:t>
            </a:r>
            <a:r>
              <a:rPr lang="en-US" dirty="0" smtClean="0"/>
              <a:t>-block" ).each(function() {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timeblockNum</a:t>
            </a:r>
            <a:r>
              <a:rPr lang="en-US" dirty="0" smtClean="0"/>
              <a:t> = $( this ).</a:t>
            </a:r>
            <a:r>
              <a:rPr lang="en-US" dirty="0" err="1" smtClean="0"/>
              <a:t>attr</a:t>
            </a:r>
            <a:r>
              <a:rPr lang="en-US" dirty="0" smtClean="0"/>
              <a:t>("data-value");</a:t>
            </a:r>
            <a:endParaRPr lang="en-US" dirty="0" smtClean="0"/>
          </a:p>
          <a:p>
            <a:r>
              <a:rPr lang="en-US" dirty="0" smtClean="0"/>
              <a:t>        console.log(</a:t>
            </a:r>
            <a:r>
              <a:rPr lang="en-US" dirty="0" err="1" smtClean="0"/>
              <a:t>timeblockNum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    console.log(this);</a:t>
            </a:r>
            <a:endParaRPr lang="en-US" dirty="0" smtClean="0"/>
          </a:p>
          <a:p>
            <a:r>
              <a:rPr lang="en-US" dirty="0" smtClean="0"/>
              <a:t>        // clear old text (need when saving)</a:t>
            </a:r>
            <a:endParaRPr lang="en-US" dirty="0" smtClean="0"/>
          </a:p>
          <a:p>
            <a:r>
              <a:rPr lang="en-US" dirty="0" smtClean="0"/>
              <a:t>        $( this ).empty();</a:t>
            </a:r>
            <a:endParaRPr lang="en-US" dirty="0" smtClean="0"/>
          </a:p>
          <a:p>
            <a:r>
              <a:rPr lang="en-US" dirty="0" smtClean="0"/>
              <a:t>        // add text to </a:t>
            </a:r>
            <a:r>
              <a:rPr lang="en-US" dirty="0" err="1" smtClean="0"/>
              <a:t>timeblocks</a:t>
            </a:r>
            <a:endParaRPr lang="en-US" dirty="0" smtClean="0"/>
          </a:p>
          <a:p>
            <a:r>
              <a:rPr lang="en-US" dirty="0" smtClean="0"/>
              <a:t>        $( this ).append($("&lt;h4 class='title'&gt;"+blocks["block"+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].title+"&lt;/h4&gt;"));</a:t>
            </a:r>
            <a:endParaRPr lang="en-US" dirty="0" smtClean="0"/>
          </a:p>
          <a:p>
            <a:r>
              <a:rPr lang="en-US" dirty="0" smtClean="0"/>
              <a:t>        $( this ).append($("&lt;p class='description'&gt;"+blocks["block"+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].description+"&lt;/p&gt;"));</a:t>
            </a:r>
            <a:endParaRPr lang="en-US" dirty="0" smtClean="0"/>
          </a:p>
          <a:p>
            <a:r>
              <a:rPr lang="en-US" dirty="0" smtClean="0"/>
              <a:t>        if (blocks["block"+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].title!==""||blocks["block"+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].description!==""){</a:t>
            </a:r>
            <a:endParaRPr lang="en-US" dirty="0" smtClean="0"/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("empty");</a:t>
            </a:r>
            <a:endParaRPr lang="en-US" dirty="0" smtClean="0"/>
          </a:p>
          <a:p>
            <a:r>
              <a:rPr lang="en-US" dirty="0" smtClean="0"/>
              <a:t>        }</a:t>
            </a:r>
            <a:endParaRPr lang="en-US" dirty="0" smtClean="0"/>
          </a:p>
          <a:p>
            <a:r>
              <a:rPr lang="en-US" dirty="0" smtClean="0"/>
              <a:t>    });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5889</Words>
  <Application>WPS Presentation</Application>
  <PresentationFormat>On-screen Show (16:9)</PresentationFormat>
  <Paragraphs>257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</vt:lpstr>
      <vt:lpstr>PUBLIC SANS</vt:lpstr>
      <vt:lpstr>Noto Sans Symbols</vt:lpstr>
      <vt:lpstr>Segoe Print</vt:lpstr>
      <vt:lpstr>PUBLIC SANS</vt:lpstr>
      <vt:lpstr>Arial Black</vt:lpstr>
      <vt:lpstr>EB Garamond</vt:lpstr>
      <vt:lpstr>EB Garamond Medium</vt:lpstr>
      <vt:lpstr>EB Garamond Medium</vt:lpstr>
      <vt:lpstr>EB Garamond ExtraBold</vt:lpstr>
      <vt:lpstr>EB Garamond SemiBold</vt:lpstr>
      <vt:lpstr>Microsoft YaHei</vt:lpstr>
      <vt:lpstr>Arial Unicode MS</vt:lpstr>
      <vt:lpstr>Simple Light</vt:lpstr>
      <vt:lpstr>Simple Light</vt:lpstr>
      <vt:lpstr>PowerPoint 演示文稿</vt:lpstr>
      <vt:lpstr>Chat Application and Website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KAVIYA</cp:lastModifiedBy>
  <cp:revision>6</cp:revision>
  <dcterms:created xsi:type="dcterms:W3CDTF">2020-08-13T11:21:00Z</dcterms:created>
  <dcterms:modified xsi:type="dcterms:W3CDTF">2023-05-04T13:20:00Z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9515BA0CB29F45A8B90ECAE18CD348D1</vt:lpwstr>
  </property>
  <property fmtid="{D5CDD505-2E9C-101B-9397-08002B2CF9AE}" pid="3" name="KSOProductBuildVer">
    <vt:lpwstr>1033-11.2.0.11254</vt:lpwstr>
  </property>
</Properties>
</file>