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kaviya V</a:t>
            </a:r>
            <a:endParaRPr lang="en-US" sz="2400" dirty="0"/>
          </a:p>
          <a:p>
            <a:r>
              <a:rPr lang="en-US" sz="2400" dirty="0"/>
              <a:t>REGISTER NO:</a:t>
            </a:r>
            <a:r>
              <a:rPr lang="en-GB" sz="2400" dirty="0"/>
              <a:t> 312205896</a:t>
            </a:r>
            <a:endParaRPr lang="en-US" sz="2400" dirty="0"/>
          </a:p>
          <a:p>
            <a:r>
              <a:rPr lang="en-US" sz="2400" dirty="0"/>
              <a:t>DEPARTMENT:</a:t>
            </a:r>
            <a:r>
              <a:rPr lang="en-GB" sz="2400" dirty="0"/>
              <a:t> Commerce </a:t>
            </a:r>
            <a:endParaRPr lang="en-US" sz="2400" dirty="0"/>
          </a:p>
          <a:p>
            <a:r>
              <a:rPr lang="en-US" sz="2400" dirty="0"/>
              <a:t>COLLEGE</a:t>
            </a:r>
            <a:r>
              <a:rPr lang="en-GB" sz="2400" dirty="0"/>
              <a:t> Vidhya Sagar women’s college chengalpattu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8B8235D-6C08-3087-8696-B5D0468BC002}"/>
              </a:ext>
            </a:extLst>
          </p:cNvPr>
          <p:cNvSpPr txBox="1"/>
          <p:nvPr/>
        </p:nvSpPr>
        <p:spPr>
          <a:xfrm>
            <a:off x="715882" y="1450082"/>
            <a:ext cx="6655594" cy="2308324"/>
          </a:xfrm>
          <a:prstGeom prst="rect">
            <a:avLst/>
          </a:prstGeom>
          <a:noFill/>
        </p:spPr>
        <p:txBody>
          <a:bodyPr wrap="square">
            <a:spAutoFit/>
          </a:bodyPr>
          <a:lstStyle/>
          <a:p>
            <a:r>
              <a:rPr lang="en-US" dirty="0"/>
              <a:t>Step 1: Data Cleaning: Remove duplicates, handle missing values, and ensure consistency in data </a:t>
            </a:r>
            <a:r>
              <a:rPr lang="en-US" dirty="0" err="1"/>
              <a:t>entries.Step</a:t>
            </a:r>
            <a:r>
              <a:rPr lang="en-US" dirty="0"/>
              <a:t> 2: KPI Calculation: Develop formulas to calculate averages, ranks, and weighted scores for different </a:t>
            </a:r>
            <a:r>
              <a:rPr lang="en-US" dirty="0" err="1"/>
              <a:t>KPIs.Step</a:t>
            </a:r>
            <a:r>
              <a:rPr lang="en-US" dirty="0"/>
              <a:t> 3: Data Visualization: Create charts (bar, line, and pie charts) and pivot tables to analyze and visualize employee performance across different </a:t>
            </a:r>
            <a:r>
              <a:rPr lang="en-US" dirty="0" err="1"/>
              <a:t>metrics.Step</a:t>
            </a:r>
            <a:r>
              <a:rPr lang="en-US" dirty="0"/>
              <a:t> 4: Dashboard Creation: Develop a performance dashboard that integrates all key metrics for a quick and comprehensive overview.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D161AD7-AB47-8ABA-C81A-2A9914DD81BE}"/>
              </a:ext>
            </a:extLst>
          </p:cNvPr>
          <p:cNvSpPr txBox="1"/>
          <p:nvPr/>
        </p:nvSpPr>
        <p:spPr>
          <a:xfrm>
            <a:off x="594122" y="1695450"/>
            <a:ext cx="8585596" cy="1477328"/>
          </a:xfrm>
          <a:prstGeom prst="rect">
            <a:avLst/>
          </a:prstGeom>
          <a:noFill/>
        </p:spPr>
        <p:txBody>
          <a:bodyPr wrap="square">
            <a:spAutoFit/>
          </a:bodyPr>
          <a:lstStyle/>
          <a:p>
            <a:r>
              <a:rPr lang="en-US" dirty="0" err="1"/>
              <a:t>Findings:Top</a:t>
            </a:r>
            <a:r>
              <a:rPr lang="en-US" dirty="0"/>
              <a:t> Performers: Identify employees who consistently exceed </a:t>
            </a:r>
            <a:r>
              <a:rPr lang="en-US" dirty="0" err="1"/>
              <a:t>expectations.Areas</a:t>
            </a:r>
            <a:r>
              <a:rPr lang="en-US" dirty="0"/>
              <a:t> for Improvement: Highlight employees or departments that require additional support or </a:t>
            </a:r>
            <a:r>
              <a:rPr lang="en-US" dirty="0" err="1"/>
              <a:t>training.Trends</a:t>
            </a:r>
            <a:r>
              <a:rPr lang="en-US" dirty="0"/>
              <a:t>: Analyze trends over time to understand seasonal variations or long-term performance </a:t>
            </a:r>
            <a:r>
              <a:rPr lang="en-US" dirty="0" err="1"/>
              <a:t>shifts.Implications</a:t>
            </a:r>
            <a:r>
              <a:rPr lang="en-US" dirty="0"/>
              <a:t>: Discuss how these findings can influence HR policies, employee development programs, and overall organizational strategy.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045C17D-9EFA-5179-DC1C-3A759E67B92B}"/>
              </a:ext>
            </a:extLst>
          </p:cNvPr>
          <p:cNvSpPr txBox="1"/>
          <p:nvPr/>
        </p:nvSpPr>
        <p:spPr>
          <a:xfrm>
            <a:off x="755333" y="2283767"/>
            <a:ext cx="6727746" cy="2031325"/>
          </a:xfrm>
          <a:prstGeom prst="rect">
            <a:avLst/>
          </a:prstGeom>
          <a:noFill/>
        </p:spPr>
        <p:txBody>
          <a:bodyPr wrap="square">
            <a:spAutoFit/>
          </a:bodyPr>
          <a:lstStyle/>
          <a:p>
            <a:r>
              <a:rPr lang="en-US" dirty="0"/>
              <a:t>Summary: Our Excel-based employee performance analysis solution offers a powerful, cost-effective, and customizable tool for organizations looking to optimize their workforce. By leveraging data-driven insights, it supports strategic decision-making and fosters a culture of continuous </a:t>
            </a:r>
            <a:r>
              <a:rPr lang="en-US" dirty="0" err="1"/>
              <a:t>improvement.Next</a:t>
            </a:r>
            <a:r>
              <a:rPr lang="en-US" dirty="0"/>
              <a:t> Steps: Encourage further integration of this tool with other HR systems for automated data updates and explore additional KPIs to expand the scope of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22ACD8B-AECF-C430-797D-EEAA06A5DE5E}"/>
              </a:ext>
            </a:extLst>
          </p:cNvPr>
          <p:cNvSpPr txBox="1"/>
          <p:nvPr/>
        </p:nvSpPr>
        <p:spPr>
          <a:xfrm>
            <a:off x="834072" y="1486972"/>
            <a:ext cx="5862003" cy="2031325"/>
          </a:xfrm>
          <a:prstGeom prst="rect">
            <a:avLst/>
          </a:prstGeom>
          <a:noFill/>
        </p:spPr>
        <p:txBody>
          <a:bodyPr wrap="square">
            <a:spAutoFit/>
          </a:bodyPr>
          <a:lstStyle/>
          <a:p>
            <a:r>
              <a:rPr lang="en-US" dirty="0"/>
              <a:t>Statement: "Our innovative Excel-based employee performance analysis solution empowers organizations to gain actionable insights into employee productivity, efficiency, and overall contribution to business success. By leveraging powerful data analytics and visualization techniques, our approach enhances decision-making and drives continuous improvement across the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2FEDDFF-69AB-E7F4-0EFD-CF6DDA1350B3}"/>
              </a:ext>
            </a:extLst>
          </p:cNvPr>
          <p:cNvSpPr txBox="1"/>
          <p:nvPr/>
        </p:nvSpPr>
        <p:spPr>
          <a:xfrm>
            <a:off x="588169" y="1594365"/>
            <a:ext cx="6107906" cy="3416320"/>
          </a:xfrm>
          <a:prstGeom prst="rect">
            <a:avLst/>
          </a:prstGeom>
          <a:noFill/>
        </p:spPr>
        <p:txBody>
          <a:bodyPr wrap="square">
            <a:spAutoFit/>
          </a:bodyPr>
          <a:lstStyle/>
          <a:p>
            <a:r>
              <a:rPr lang="en-US" dirty="0"/>
              <a:t>This project focuses on developing a robust employee performance analysis system using Excel. By integrating key performance indicators (KPIs) such as sales, customer satisfaction, project completion, and attendance, the system offers a comprehensive view of employee contributions. The analysis is structured around data-driven methodologies, including formula-based calculations, rankings, and visualizations through charts and dashboards. Our solution is customizable, scalable, and designed for ease of use, empowering HR managers, team leaders, and senior management to make informed decisions that enhance organizational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9A949B2-5607-EB74-9C31-166B3C5B6242}"/>
              </a:ext>
            </a:extLst>
          </p:cNvPr>
          <p:cNvSpPr txBox="1"/>
          <p:nvPr/>
        </p:nvSpPr>
        <p:spPr>
          <a:xfrm>
            <a:off x="588169" y="1947862"/>
            <a:ext cx="6107906" cy="1754326"/>
          </a:xfrm>
          <a:prstGeom prst="rect">
            <a:avLst/>
          </a:prstGeom>
          <a:noFill/>
        </p:spPr>
        <p:txBody>
          <a:bodyPr wrap="square">
            <a:spAutoFit/>
          </a:bodyPr>
          <a:lstStyle/>
          <a:p>
            <a:r>
              <a:rPr lang="en-US" dirty="0"/>
              <a:t>Target </a:t>
            </a:r>
            <a:r>
              <a:rPr lang="en-US" dirty="0" err="1"/>
              <a:t>Audience:HR</a:t>
            </a:r>
            <a:r>
              <a:rPr lang="en-US" dirty="0"/>
              <a:t> Managers: For tracking and improving employee </a:t>
            </a:r>
            <a:r>
              <a:rPr lang="en-US" dirty="0" err="1"/>
              <a:t>performance.Team</a:t>
            </a:r>
            <a:r>
              <a:rPr lang="en-US" dirty="0"/>
              <a:t> Leaders and Supervisors: To identify top performers and areas for improvement within their </a:t>
            </a:r>
            <a:r>
              <a:rPr lang="en-US" dirty="0" err="1"/>
              <a:t>teams.Senior</a:t>
            </a:r>
            <a:r>
              <a:rPr lang="en-US" dirty="0"/>
              <a:t> Management: For strategic decision-making and resource </a:t>
            </a:r>
            <a:r>
              <a:rPr lang="en-US" dirty="0" err="1"/>
              <a:t>allocation.Employees</a:t>
            </a:r>
            <a:r>
              <a:rPr lang="en-US" dirty="0"/>
              <a:t>: For self-assessment and growth by understanding their own performance metrics.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723996F-96F0-E4C2-1326-12E42B6E3A59}"/>
              </a:ext>
            </a:extLst>
          </p:cNvPr>
          <p:cNvSpPr txBox="1"/>
          <p:nvPr/>
        </p:nvSpPr>
        <p:spPr>
          <a:xfrm>
            <a:off x="3053953" y="2006768"/>
            <a:ext cx="6107906" cy="2862322"/>
          </a:xfrm>
          <a:prstGeom prst="rect">
            <a:avLst/>
          </a:prstGeom>
          <a:noFill/>
        </p:spPr>
        <p:txBody>
          <a:bodyPr wrap="square">
            <a:spAutoFit/>
          </a:bodyPr>
          <a:lstStyle/>
          <a:p>
            <a:r>
              <a:rPr lang="en-US" dirty="0"/>
              <a:t>Solution: We offer a comprehensive, Excel-based performance analysis tool that integrates multiple KPIs to provide a holistic view of employee performance. This tool is customizable, scalable, and easy to use, enabling organizations to tailor the analysis to their specific </a:t>
            </a:r>
            <a:r>
              <a:rPr lang="en-US" dirty="0" err="1"/>
              <a:t>needs.Proposition:Data-Driven</a:t>
            </a:r>
            <a:r>
              <a:rPr lang="en-US" dirty="0"/>
              <a:t> Decisions: Empower management with real-time data and </a:t>
            </a:r>
            <a:r>
              <a:rPr lang="en-US" dirty="0" err="1"/>
              <a:t>trends.Cost</a:t>
            </a:r>
            <a:r>
              <a:rPr lang="en-US" dirty="0"/>
              <a:t>-Effective: Utilize the powerful, yet accessible, features of Excel, eliminating the need for expensive </a:t>
            </a:r>
            <a:r>
              <a:rPr lang="en-US" dirty="0" err="1"/>
              <a:t>software.Customizable</a:t>
            </a:r>
            <a:r>
              <a:rPr lang="en-US" dirty="0"/>
              <a:t>: Tailor the analysis to specific organizational goals and performance indicators.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E6F697C-764E-8FEE-16D0-1B46C97B0BA4}"/>
              </a:ext>
            </a:extLst>
          </p:cNvPr>
          <p:cNvSpPr txBox="1"/>
          <p:nvPr/>
        </p:nvSpPr>
        <p:spPr>
          <a:xfrm>
            <a:off x="755332" y="1525577"/>
            <a:ext cx="6107906" cy="2308324"/>
          </a:xfrm>
          <a:prstGeom prst="rect">
            <a:avLst/>
          </a:prstGeom>
          <a:noFill/>
        </p:spPr>
        <p:txBody>
          <a:bodyPr wrap="square">
            <a:spAutoFit/>
          </a:bodyPr>
          <a:lstStyle/>
          <a:p>
            <a:r>
              <a:rPr lang="en-US" dirty="0"/>
              <a:t>Data </a:t>
            </a:r>
            <a:r>
              <a:rPr lang="en-US" dirty="0" err="1"/>
              <a:t>Sources:Employee</a:t>
            </a:r>
            <a:r>
              <a:rPr lang="en-US" dirty="0"/>
              <a:t> Data: Name, role, department, </a:t>
            </a:r>
            <a:r>
              <a:rPr lang="en-US" dirty="0" err="1"/>
              <a:t>etc.Performance</a:t>
            </a:r>
            <a:r>
              <a:rPr lang="en-US" dirty="0"/>
              <a:t> Metrics: Sales numbers, customer satisfaction scores, task completion rates, </a:t>
            </a:r>
            <a:r>
              <a:rPr lang="en-US" dirty="0" err="1"/>
              <a:t>etc.Attendance</a:t>
            </a:r>
            <a:r>
              <a:rPr lang="en-US" dirty="0"/>
              <a:t> Records: Percentage of days present, </a:t>
            </a:r>
            <a:r>
              <a:rPr lang="en-US" dirty="0" err="1"/>
              <a:t>punctuality.Time</a:t>
            </a:r>
            <a:r>
              <a:rPr lang="en-US" dirty="0"/>
              <a:t> Period: Monthly, quarterly, or annual data depending on the analysis </a:t>
            </a:r>
            <a:r>
              <a:rPr lang="en-US" dirty="0" err="1"/>
              <a:t>period.Data</a:t>
            </a:r>
            <a:r>
              <a:rPr lang="en-US" dirty="0"/>
              <a:t> </a:t>
            </a:r>
            <a:r>
              <a:rPr lang="en-US" dirty="0" err="1"/>
              <a:t>Structure:Columns</a:t>
            </a:r>
            <a:r>
              <a:rPr lang="en-US" dirty="0"/>
              <a:t>: Employee Name, Department, Role, Sales, Customer Satisfaction, Projects Completed, Attendance, </a:t>
            </a:r>
            <a:r>
              <a:rPr lang="en-US" dirty="0" err="1"/>
              <a:t>etc.Rows</a:t>
            </a:r>
            <a:r>
              <a:rPr lang="en-US" dirty="0"/>
              <a:t>: Individual employee records.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A344DB7-638C-4718-B6A6-BD998A2B61E1}"/>
              </a:ext>
            </a:extLst>
          </p:cNvPr>
          <p:cNvSpPr txBox="1"/>
          <p:nvPr/>
        </p:nvSpPr>
        <p:spPr>
          <a:xfrm>
            <a:off x="3053953" y="2145268"/>
            <a:ext cx="6107906" cy="2585323"/>
          </a:xfrm>
          <a:prstGeom prst="rect">
            <a:avLst/>
          </a:prstGeom>
          <a:noFill/>
        </p:spPr>
        <p:txBody>
          <a:bodyPr wrap="square">
            <a:spAutoFit/>
          </a:bodyPr>
          <a:lstStyle/>
          <a:p>
            <a:r>
              <a:rPr lang="en-US" dirty="0"/>
              <a:t>Customizable Dashboards: Our solution’s ability to create dynamic and interactive dashboards allows for instant, real-time insights tailored to the specific needs of different </a:t>
            </a:r>
            <a:r>
              <a:rPr lang="en-US" dirty="0" err="1"/>
              <a:t>stakeholders.Ease</a:t>
            </a:r>
            <a:r>
              <a:rPr lang="en-US" dirty="0"/>
              <a:t> of Use: Even with complex data, the user-friendly Excel interface ensures that users at all levels can easily interpret and act on the </a:t>
            </a:r>
            <a:r>
              <a:rPr lang="en-US" dirty="0" err="1"/>
              <a:t>analysis.Comprehensive</a:t>
            </a:r>
            <a:r>
              <a:rPr lang="en-US" dirty="0"/>
              <a:t> Analysis: By integrating multiple KPIs, the solution provides a well-rounded view of employee performance, rather than relying on a single metric.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dhatchayani10sep2003@gmail.com</cp:lastModifiedBy>
  <cp:revision>13</cp:revision>
  <dcterms:created xsi:type="dcterms:W3CDTF">2024-03-29T15:07:22Z</dcterms:created>
  <dcterms:modified xsi:type="dcterms:W3CDTF">2024-09-01T12:53:03Z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