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8C5F6-C545-4C12-AC72-1A69BA62B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2F42D3-E9DC-41CB-A98F-A1CCCE44E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3395E-3ED9-443C-8A74-4524ABA07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18EB-D463-4A33-A03C-6AFFD3803667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1D42B-D90E-43B6-9886-FF767BF5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2DBE1-1ECD-4306-B979-08336169C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7073-2C1D-44DD-883E-7DCB23B9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45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6D9E-A147-47F9-83BC-6CB9D287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BD08E-A4B1-47A2-A4F5-554CB4AE9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9C9A2-3C8E-42CC-BE83-43F1E7F78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18EB-D463-4A33-A03C-6AFFD3803667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D044B-E566-43F6-946B-C1AD8787D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65DC5-6617-4659-AC6B-9247EE022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7073-2C1D-44DD-883E-7DCB23B9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3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67341-2BB1-4241-B150-C1D55FD80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7F15C-59F0-489A-98B5-69D8DD1DB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62984-6D81-4CBA-B1DD-351658521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18EB-D463-4A33-A03C-6AFFD3803667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3F630-499F-4418-A647-D4D488E30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F87DF-D8EF-4D27-9809-BB65A9091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7073-2C1D-44DD-883E-7DCB23B9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6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BD88-C127-4A41-BC80-3BF03AF14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C06B9-F41C-488F-ACC7-F331905A6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D6B19-3437-4640-8C3C-36BD79F03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18EB-D463-4A33-A03C-6AFFD3803667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EF105-B7BD-457D-8E2C-409C5388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5E033-5496-49DD-9AA1-7B1F977CE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7073-2C1D-44DD-883E-7DCB23B9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5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A527-6AF7-483F-A32B-F78FD515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DEE92-B539-4E39-903E-C1E5170AA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2BB27-1AAB-48A1-8F3B-27278A2FF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18EB-D463-4A33-A03C-6AFFD3803667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EA300-EA34-4FEB-8B09-6AA78585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584E9-8F1D-482A-8DB8-4FCBC709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7073-2C1D-44DD-883E-7DCB23B9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86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955C4-2721-44EE-B92C-79B64834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9ECA0-7BB2-41D0-91E0-0A9D8878D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4D62F-B636-4578-BAE7-674A7851F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DFC85-2793-4276-ABEF-7A6273B9E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18EB-D463-4A33-A03C-6AFFD3803667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0A05B-56CE-4C85-BC3C-A3999D57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FA875-A220-42C0-AADF-C0144C07E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7073-2C1D-44DD-883E-7DCB23B9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5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04DB-B4CB-4B68-A8E7-C0211663B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717C6-6A6A-4A5D-B2BA-5D555BE9F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28BE0-6A90-462A-95B0-11E8203A3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144BC-7963-4129-8DEA-527477925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67E5DF-A323-4A74-A79A-C9BC239C0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480A02-0C6C-454E-AF2C-7E67637F2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18EB-D463-4A33-A03C-6AFFD3803667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75CC82-C5E0-419F-95CA-DC4EF17A3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B3B404-EBED-465D-ABCB-E2DA170C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7073-2C1D-44DD-883E-7DCB23B9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0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949EA-CAE4-4C5F-80B8-E25AE3917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B191A-60D7-47C7-9306-F43B9784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18EB-D463-4A33-A03C-6AFFD3803667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D8B32B-ADB1-476F-A719-1AA5B874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19A01D-8AA1-4B73-B313-51FAF125E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7073-2C1D-44DD-883E-7DCB23B9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1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97F7AA-1B94-4233-83E3-BD88633E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18EB-D463-4A33-A03C-6AFFD3803667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9E8A98-ECF4-4A74-803B-568A34DE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75A3F-CBE5-4533-B891-99027DEA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7073-2C1D-44DD-883E-7DCB23B9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2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9382-8FCC-41E8-A0B7-A20CE0EBD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5191B-54ED-4773-B7B0-F66907E43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F4F47-5F85-4840-AF56-C0540D0C7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1E998-ECC6-4FD8-8A62-1330646E9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18EB-D463-4A33-A03C-6AFFD3803667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87A7C-F4F4-44A2-9A33-E570A519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DACE4-C811-4B47-98DB-C8332F0B3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7073-2C1D-44DD-883E-7DCB23B9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3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0CC36-00EB-4864-8AF7-70C763CB4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888060-9F83-46BD-A2F4-84177B9AA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EA392-FBF6-4333-B050-8F7F086A0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9D057-30A9-49DA-A63D-CD4AAD8F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18EB-D463-4A33-A03C-6AFFD3803667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FCA9D-EDAD-458C-BC78-67DF1A1C3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0D2CC-A317-484B-9C78-E62740CA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7073-2C1D-44DD-883E-7DCB23B9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50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2169F6-4892-4186-BE6F-493260FF8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31A91-A4A0-43F5-BE57-B53C6953D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C9489-766D-4AAE-BE74-D7EE21859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918EB-D463-4A33-A03C-6AFFD3803667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6D32C-8D2B-42BA-835A-CB694F211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0AC2F-54D2-40DF-AE39-274F220D4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27073-2C1D-44DD-883E-7DCB23B9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0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41FBA9-AAA7-4ACE-8B12-77331C411034}"/>
              </a:ext>
            </a:extLst>
          </p:cNvPr>
          <p:cNvSpPr txBox="1"/>
          <p:nvPr/>
        </p:nvSpPr>
        <p:spPr>
          <a:xfrm>
            <a:off x="486561" y="2694534"/>
            <a:ext cx="144290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User opens Initialization/login 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84A28-D102-4255-822F-56D24CE13BE2}"/>
              </a:ext>
            </a:extLst>
          </p:cNvPr>
          <p:cNvSpPr txBox="1"/>
          <p:nvPr/>
        </p:nvSpPr>
        <p:spPr>
          <a:xfrm>
            <a:off x="2701254" y="1526796"/>
            <a:ext cx="1442907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Log in as existing 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6FB891-8766-4317-94B6-11D9AF6AD1C0}"/>
              </a:ext>
            </a:extLst>
          </p:cNvPr>
          <p:cNvSpPr txBox="1"/>
          <p:nvPr/>
        </p:nvSpPr>
        <p:spPr>
          <a:xfrm>
            <a:off x="2499917" y="4090171"/>
            <a:ext cx="1442907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Create an account and log in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C30887-06B5-428C-A047-96078407980B}"/>
              </a:ext>
            </a:extLst>
          </p:cNvPr>
          <p:cNvCxnSpPr>
            <a:cxnSpLocks/>
          </p:cNvCxnSpPr>
          <p:nvPr/>
        </p:nvCxnSpPr>
        <p:spPr>
          <a:xfrm flipV="1">
            <a:off x="2020348" y="2089022"/>
            <a:ext cx="563461" cy="54622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4C3484-2303-437A-A3C2-A3A487C24095}"/>
              </a:ext>
            </a:extLst>
          </p:cNvPr>
          <p:cNvCxnSpPr>
            <a:cxnSpLocks/>
          </p:cNvCxnSpPr>
          <p:nvPr/>
        </p:nvCxnSpPr>
        <p:spPr>
          <a:xfrm>
            <a:off x="1102451" y="3466347"/>
            <a:ext cx="0" cy="364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0CDCF5-5A59-415C-8123-B3A39B1D87D1}"/>
              </a:ext>
            </a:extLst>
          </p:cNvPr>
          <p:cNvCxnSpPr>
            <a:cxnSpLocks/>
          </p:cNvCxnSpPr>
          <p:nvPr/>
        </p:nvCxnSpPr>
        <p:spPr>
          <a:xfrm>
            <a:off x="2015453" y="3434839"/>
            <a:ext cx="563462" cy="56472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EA5FE66-076C-4493-9932-C5F6D65A910E}"/>
              </a:ext>
            </a:extLst>
          </p:cNvPr>
          <p:cNvSpPr txBox="1"/>
          <p:nvPr/>
        </p:nvSpPr>
        <p:spPr>
          <a:xfrm>
            <a:off x="467334" y="3959365"/>
            <a:ext cx="1442907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User forgot password and needs to reset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2C75BE-1C06-4A74-AF14-775BC7FE2B17}"/>
              </a:ext>
            </a:extLst>
          </p:cNvPr>
          <p:cNvCxnSpPr>
            <a:cxnSpLocks/>
          </p:cNvCxnSpPr>
          <p:nvPr/>
        </p:nvCxnSpPr>
        <p:spPr>
          <a:xfrm>
            <a:off x="6189323" y="1781352"/>
            <a:ext cx="264953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E54AAB7-565C-49FA-B7C5-DBFDAA8294E6}"/>
              </a:ext>
            </a:extLst>
          </p:cNvPr>
          <p:cNvCxnSpPr>
            <a:cxnSpLocks/>
          </p:cNvCxnSpPr>
          <p:nvPr/>
        </p:nvCxnSpPr>
        <p:spPr>
          <a:xfrm>
            <a:off x="4254273" y="1753928"/>
            <a:ext cx="259004" cy="370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579C06F-8B3F-4799-A20A-4315761E1B72}"/>
              </a:ext>
            </a:extLst>
          </p:cNvPr>
          <p:cNvSpPr txBox="1"/>
          <p:nvPr/>
        </p:nvSpPr>
        <p:spPr>
          <a:xfrm>
            <a:off x="4653091" y="1246096"/>
            <a:ext cx="1442907" cy="1015663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Submission page pings Firebase, linking directly to the user’s unique ID</a:t>
            </a: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10BC28-D84E-4CFA-8F84-8CC90A1F5065}"/>
              </a:ext>
            </a:extLst>
          </p:cNvPr>
          <p:cNvSpPr txBox="1"/>
          <p:nvPr/>
        </p:nvSpPr>
        <p:spPr>
          <a:xfrm>
            <a:off x="10435905" y="1471565"/>
            <a:ext cx="1442907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Edit Preferences from Navbar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FBA0C31-71F4-448C-BD5E-F4D65DD31F37}"/>
              </a:ext>
            </a:extLst>
          </p:cNvPr>
          <p:cNvSpPr txBox="1"/>
          <p:nvPr/>
        </p:nvSpPr>
        <p:spPr>
          <a:xfrm>
            <a:off x="6589900" y="1411141"/>
            <a:ext cx="1442907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Pull previously loaded preferences  from Firebase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CDDCAF8-4DC0-42BD-B381-D99A830B4BE0}"/>
              </a:ext>
            </a:extLst>
          </p:cNvPr>
          <p:cNvCxnSpPr>
            <a:cxnSpLocks/>
          </p:cNvCxnSpPr>
          <p:nvPr/>
        </p:nvCxnSpPr>
        <p:spPr>
          <a:xfrm flipV="1">
            <a:off x="9608188" y="3582099"/>
            <a:ext cx="747668" cy="50807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0E744E2-1ADB-46F2-9FA0-4D7F11FFDFD9}"/>
              </a:ext>
            </a:extLst>
          </p:cNvPr>
          <p:cNvCxnSpPr>
            <a:cxnSpLocks/>
          </p:cNvCxnSpPr>
          <p:nvPr/>
        </p:nvCxnSpPr>
        <p:spPr>
          <a:xfrm>
            <a:off x="4038599" y="4330066"/>
            <a:ext cx="264953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FBF5286-3794-4A31-B13F-80228F10CE8E}"/>
              </a:ext>
            </a:extLst>
          </p:cNvPr>
          <p:cNvSpPr txBox="1"/>
          <p:nvPr/>
        </p:nvSpPr>
        <p:spPr>
          <a:xfrm>
            <a:off x="7827616" y="4001101"/>
            <a:ext cx="1442907" cy="83099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User submission pushes information to Firebase for later call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392C8CF-920F-4BF2-A8A4-922DB2659850}"/>
              </a:ext>
            </a:extLst>
          </p:cNvPr>
          <p:cNvSpPr txBox="1"/>
          <p:nvPr/>
        </p:nvSpPr>
        <p:spPr>
          <a:xfrm>
            <a:off x="4344448" y="4115208"/>
            <a:ext cx="1442907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Access “New Preferences” page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451CCE3-22E7-435F-B108-F5199DFC6A1F}"/>
              </a:ext>
            </a:extLst>
          </p:cNvPr>
          <p:cNvCxnSpPr>
            <a:cxnSpLocks/>
          </p:cNvCxnSpPr>
          <p:nvPr/>
        </p:nvCxnSpPr>
        <p:spPr>
          <a:xfrm>
            <a:off x="1102451" y="4671469"/>
            <a:ext cx="0" cy="434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A1CD9E3-CF62-4124-9120-FB50C3356D14}"/>
              </a:ext>
            </a:extLst>
          </p:cNvPr>
          <p:cNvSpPr txBox="1"/>
          <p:nvPr/>
        </p:nvSpPr>
        <p:spPr>
          <a:xfrm>
            <a:off x="467333" y="5156314"/>
            <a:ext cx="1442907" cy="138499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Links through the Firebase authentication system and sends reset email (all handled within Firebase)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951EABD-FAE4-4847-8081-BF91091B7895}"/>
              </a:ext>
            </a:extLst>
          </p:cNvPr>
          <p:cNvCxnSpPr>
            <a:cxnSpLocks/>
          </p:cNvCxnSpPr>
          <p:nvPr/>
        </p:nvCxnSpPr>
        <p:spPr>
          <a:xfrm>
            <a:off x="8165282" y="1988461"/>
            <a:ext cx="2077676" cy="74226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C46E388-657A-4391-8285-CA80EDC44E78}"/>
              </a:ext>
            </a:extLst>
          </p:cNvPr>
          <p:cNvCxnSpPr>
            <a:cxnSpLocks/>
          </p:cNvCxnSpPr>
          <p:nvPr/>
        </p:nvCxnSpPr>
        <p:spPr>
          <a:xfrm flipV="1">
            <a:off x="11082899" y="2057472"/>
            <a:ext cx="0" cy="57223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44449A8-50A2-4C1F-BDD9-96B33C502183}"/>
              </a:ext>
            </a:extLst>
          </p:cNvPr>
          <p:cNvCxnSpPr>
            <a:cxnSpLocks/>
          </p:cNvCxnSpPr>
          <p:nvPr/>
        </p:nvCxnSpPr>
        <p:spPr>
          <a:xfrm>
            <a:off x="5831045" y="4346040"/>
            <a:ext cx="264953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FDB311E-03F4-446F-A71C-2DB7013FF9A3}"/>
              </a:ext>
            </a:extLst>
          </p:cNvPr>
          <p:cNvSpPr txBox="1"/>
          <p:nvPr/>
        </p:nvSpPr>
        <p:spPr>
          <a:xfrm>
            <a:off x="6155759" y="3969532"/>
            <a:ext cx="1442907" cy="83099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User populates preferences fields to narrow filer for API calls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EF7716D-E383-408A-AE6B-7055B7DEFB98}"/>
              </a:ext>
            </a:extLst>
          </p:cNvPr>
          <p:cNvCxnSpPr>
            <a:cxnSpLocks/>
          </p:cNvCxnSpPr>
          <p:nvPr/>
        </p:nvCxnSpPr>
        <p:spPr>
          <a:xfrm>
            <a:off x="7598666" y="4385030"/>
            <a:ext cx="15484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63897CF-9AE1-4A46-970A-70D36789F57B}"/>
              </a:ext>
            </a:extLst>
          </p:cNvPr>
          <p:cNvSpPr txBox="1"/>
          <p:nvPr/>
        </p:nvSpPr>
        <p:spPr>
          <a:xfrm>
            <a:off x="10355856" y="2936928"/>
            <a:ext cx="1442907" cy="46166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Access portal Dashboard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F4B3AFDB-5FCA-408F-B169-8406CCFE74CE}"/>
              </a:ext>
            </a:extLst>
          </p:cNvPr>
          <p:cNvCxnSpPr>
            <a:stCxn id="59" idx="1"/>
            <a:endCxn id="3" idx="1"/>
          </p:cNvCxnSpPr>
          <p:nvPr/>
        </p:nvCxnSpPr>
        <p:spPr>
          <a:xfrm rot="10800000" flipH="1">
            <a:off x="467333" y="3017700"/>
            <a:ext cx="19228" cy="2831112"/>
          </a:xfrm>
          <a:prstGeom prst="bentConnector3">
            <a:avLst>
              <a:gd name="adj1" fmla="val -118889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7D364FA-1BB6-46B8-87E0-02C6563FD724}"/>
              </a:ext>
            </a:extLst>
          </p:cNvPr>
          <p:cNvCxnSpPr>
            <a:cxnSpLocks/>
          </p:cNvCxnSpPr>
          <p:nvPr/>
        </p:nvCxnSpPr>
        <p:spPr>
          <a:xfrm>
            <a:off x="5036017" y="4701887"/>
            <a:ext cx="0" cy="3057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CDBA1DBE-9B40-4BD9-802D-32ABC997A8D0}"/>
              </a:ext>
            </a:extLst>
          </p:cNvPr>
          <p:cNvSpPr txBox="1"/>
          <p:nvPr/>
        </p:nvSpPr>
        <p:spPr>
          <a:xfrm>
            <a:off x="4344448" y="5115999"/>
            <a:ext cx="1442907" cy="156966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Will need them to fill out:</a:t>
            </a:r>
          </a:p>
          <a:p>
            <a:r>
              <a:rPr lang="en-US" sz="1200" dirty="0">
                <a:solidFill>
                  <a:schemeClr val="bg1"/>
                </a:solidFill>
              </a:rPr>
              <a:t>1) Type of cuisine (American, Chinese, </a:t>
            </a:r>
            <a:r>
              <a:rPr lang="en-US" sz="1200" dirty="0" err="1">
                <a:solidFill>
                  <a:schemeClr val="bg1"/>
                </a:solidFill>
              </a:rPr>
              <a:t>etc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</a:p>
          <a:p>
            <a:r>
              <a:rPr lang="en-US" sz="1200" dirty="0">
                <a:solidFill>
                  <a:schemeClr val="bg1"/>
                </a:solidFill>
              </a:rPr>
              <a:t>2) Calorie, sugar range (</a:t>
            </a:r>
            <a:r>
              <a:rPr lang="en-US" sz="1200" dirty="0" err="1">
                <a:solidFill>
                  <a:schemeClr val="bg1"/>
                </a:solidFill>
              </a:rPr>
              <a:t>etc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</a:p>
          <a:p>
            <a:r>
              <a:rPr lang="en-US" sz="1200" dirty="0">
                <a:solidFill>
                  <a:schemeClr val="bg1"/>
                </a:solidFill>
              </a:rPr>
              <a:t>3) XYZ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10F3B4-198D-49B0-A5BC-B8C4EBB21A9C}"/>
              </a:ext>
            </a:extLst>
          </p:cNvPr>
          <p:cNvSpPr txBox="1"/>
          <p:nvPr/>
        </p:nvSpPr>
        <p:spPr>
          <a:xfrm>
            <a:off x="3422707" y="167780"/>
            <a:ext cx="433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Initialization</a:t>
            </a:r>
          </a:p>
        </p:txBody>
      </p:sp>
    </p:spTree>
    <p:extLst>
      <p:ext uri="{BB962C8B-B14F-4D97-AF65-F5344CB8AC3E}">
        <p14:creationId xmlns:p14="http://schemas.microsoft.com/office/powerpoint/2010/main" val="258193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122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Mapou</dc:creator>
  <cp:lastModifiedBy>Jason Mapou</cp:lastModifiedBy>
  <cp:revision>8</cp:revision>
  <dcterms:created xsi:type="dcterms:W3CDTF">2019-01-01T20:47:05Z</dcterms:created>
  <dcterms:modified xsi:type="dcterms:W3CDTF">2019-01-01T21:51:53Z</dcterms:modified>
</cp:coreProperties>
</file>