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61"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1" d="100"/>
          <a:sy n="121" d="100"/>
        </p:scale>
        <p:origin x="-104" y="5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8410A-5F31-4547-AE8F-5C3A943E99D4}" type="doc">
      <dgm:prSet loTypeId="urn:microsoft.com/office/officeart/2005/8/layout/process1" loCatId="" qsTypeId="urn:microsoft.com/office/officeart/2005/8/quickstyle/simple4" qsCatId="simple" csTypeId="urn:microsoft.com/office/officeart/2005/8/colors/accent1_2" csCatId="accent1" phldr="1"/>
      <dgm:spPr/>
    </dgm:pt>
    <dgm:pt modelId="{663DCD07-8CDC-664E-B82A-9F763BC5B5F4}">
      <dgm:prSet phldrT="[Text]"/>
      <dgm:spPr/>
      <dgm:t>
        <a:bodyPr/>
        <a:lstStyle/>
        <a:p>
          <a:r>
            <a:rPr lang="en-US" dirty="0" smtClean="0">
              <a:solidFill>
                <a:srgbClr val="0D0D0D"/>
              </a:solidFill>
            </a:rPr>
            <a:t>Login Screen</a:t>
          </a:r>
          <a:endParaRPr lang="en-US" dirty="0">
            <a:solidFill>
              <a:srgbClr val="0D0D0D"/>
            </a:solidFill>
          </a:endParaRPr>
        </a:p>
      </dgm:t>
    </dgm:pt>
    <dgm:pt modelId="{C9848CDD-BCA5-EC43-83E8-3CE13238D80D}" type="parTrans" cxnId="{C45FD5C3-E63F-AA48-A477-1BE2C6EE7F3C}">
      <dgm:prSet/>
      <dgm:spPr/>
      <dgm:t>
        <a:bodyPr/>
        <a:lstStyle/>
        <a:p>
          <a:endParaRPr lang="en-US"/>
        </a:p>
      </dgm:t>
    </dgm:pt>
    <dgm:pt modelId="{32E7B8DD-ED3A-D443-A447-5F46D4C89CAF}" type="sibTrans" cxnId="{C45FD5C3-E63F-AA48-A477-1BE2C6EE7F3C}">
      <dgm:prSet/>
      <dgm:spPr/>
      <dgm:t>
        <a:bodyPr/>
        <a:lstStyle/>
        <a:p>
          <a:r>
            <a:rPr lang="en-US" dirty="0" smtClean="0">
              <a:solidFill>
                <a:srgbClr val="0D0D0D"/>
              </a:solidFill>
            </a:rPr>
            <a:t>Create Login</a:t>
          </a:r>
          <a:endParaRPr lang="en-US" dirty="0">
            <a:solidFill>
              <a:srgbClr val="0D0D0D"/>
            </a:solidFill>
          </a:endParaRPr>
        </a:p>
      </dgm:t>
    </dgm:pt>
    <dgm:pt modelId="{BC03DCC4-83CC-234F-8B17-D569D24BBBE9}">
      <dgm:prSet phldrT="[Text]"/>
      <dgm:spPr/>
      <dgm:t>
        <a:bodyPr/>
        <a:lstStyle/>
        <a:p>
          <a:pPr algn="l"/>
          <a:r>
            <a:rPr lang="en-US" dirty="0" smtClean="0">
              <a:solidFill>
                <a:srgbClr val="0D0D0D"/>
              </a:solidFill>
            </a:rPr>
            <a:t>Create Login &amp; Profile/Preferences (carb, calories, sugar, protein)</a:t>
          </a:r>
          <a:endParaRPr lang="en-US" dirty="0">
            <a:solidFill>
              <a:srgbClr val="0D0D0D"/>
            </a:solidFill>
          </a:endParaRPr>
        </a:p>
      </dgm:t>
    </dgm:pt>
    <dgm:pt modelId="{E040789A-D4BC-D44E-874F-7FDCC27002E8}" type="parTrans" cxnId="{1932C68F-FC04-B744-A238-3517DFFB4335}">
      <dgm:prSet/>
      <dgm:spPr/>
      <dgm:t>
        <a:bodyPr/>
        <a:lstStyle/>
        <a:p>
          <a:endParaRPr lang="en-US"/>
        </a:p>
      </dgm:t>
    </dgm:pt>
    <dgm:pt modelId="{39D4EB3B-1300-254B-9B16-07B0DEC00A44}" type="sibTrans" cxnId="{1932C68F-FC04-B744-A238-3517DFFB4335}">
      <dgm:prSet/>
      <dgm:spPr/>
      <dgm:t>
        <a:bodyPr/>
        <a:lstStyle/>
        <a:p>
          <a:r>
            <a:rPr lang="en-US" dirty="0" smtClean="0">
              <a:solidFill>
                <a:srgbClr val="0D0D0D"/>
              </a:solidFill>
            </a:rPr>
            <a:t>Search Screen</a:t>
          </a:r>
          <a:endParaRPr lang="en-US" dirty="0">
            <a:solidFill>
              <a:srgbClr val="0D0D0D"/>
            </a:solidFill>
          </a:endParaRPr>
        </a:p>
      </dgm:t>
    </dgm:pt>
    <dgm:pt modelId="{C86805D2-4BDC-5D49-8B7E-04F3ACC079C0}">
      <dgm:prSet phldrT="[Text]"/>
      <dgm:spPr/>
      <dgm:t>
        <a:bodyPr/>
        <a:lstStyle/>
        <a:p>
          <a:pPr algn="l"/>
          <a:r>
            <a:rPr lang="en-US" u="sng" dirty="0" smtClean="0">
              <a:solidFill>
                <a:srgbClr val="0D0D0D"/>
              </a:solidFill>
            </a:rPr>
            <a:t>Search Screen</a:t>
          </a:r>
        </a:p>
        <a:p>
          <a:pPr algn="l"/>
          <a:r>
            <a:rPr lang="en-US" dirty="0" smtClean="0">
              <a:solidFill>
                <a:srgbClr val="0D0D0D"/>
              </a:solidFill>
            </a:rPr>
            <a:t>1)  Show Preferences (with link to another screen to update).</a:t>
          </a:r>
        </a:p>
        <a:p>
          <a:pPr algn="l"/>
          <a:r>
            <a:rPr lang="en-US" i="1" dirty="0" smtClean="0">
              <a:solidFill>
                <a:srgbClr val="0D0D0D"/>
              </a:solidFill>
            </a:rPr>
            <a:t>also</a:t>
          </a:r>
        </a:p>
        <a:p>
          <a:pPr algn="l"/>
          <a:r>
            <a:rPr lang="en-US" dirty="0" smtClean="0">
              <a:solidFill>
                <a:srgbClr val="0D0D0D"/>
              </a:solidFill>
            </a:rPr>
            <a:t>2) Have user enter Zip Code &amp; Food preference.</a:t>
          </a:r>
        </a:p>
        <a:p>
          <a:pPr algn="l"/>
          <a:r>
            <a:rPr lang="en-US" dirty="0" smtClean="0">
              <a:solidFill>
                <a:srgbClr val="0D0D0D"/>
              </a:solidFill>
            </a:rPr>
            <a:t>3) Submit Button.</a:t>
          </a:r>
        </a:p>
        <a:p>
          <a:pPr algn="ctr"/>
          <a:endParaRPr lang="en-US" dirty="0"/>
        </a:p>
      </dgm:t>
    </dgm:pt>
    <dgm:pt modelId="{3EAAD978-29DF-B146-9737-CD947194B764}" type="parTrans" cxnId="{719DFF6A-6A20-DF43-9954-F4A463225C9F}">
      <dgm:prSet/>
      <dgm:spPr/>
      <dgm:t>
        <a:bodyPr/>
        <a:lstStyle/>
        <a:p>
          <a:endParaRPr lang="en-US"/>
        </a:p>
      </dgm:t>
    </dgm:pt>
    <dgm:pt modelId="{CAB078C3-6976-2A4A-8C27-E10F4D1857CC}" type="sibTrans" cxnId="{719DFF6A-6A20-DF43-9954-F4A463225C9F}">
      <dgm:prSet/>
      <dgm:spPr/>
      <dgm:t>
        <a:bodyPr/>
        <a:lstStyle/>
        <a:p>
          <a:r>
            <a:rPr lang="en-US" dirty="0" smtClean="0">
              <a:solidFill>
                <a:srgbClr val="0D0D0D"/>
              </a:solidFill>
            </a:rPr>
            <a:t>Submit Search</a:t>
          </a:r>
          <a:endParaRPr lang="en-US" dirty="0">
            <a:solidFill>
              <a:srgbClr val="0D0D0D"/>
            </a:solidFill>
          </a:endParaRPr>
        </a:p>
      </dgm:t>
    </dgm:pt>
    <dgm:pt modelId="{AA82AA4F-AB7E-4243-823D-21741DB08DC7}">
      <dgm:prSet phldrT="[Text]"/>
      <dgm:spPr/>
      <dgm:t>
        <a:bodyPr/>
        <a:lstStyle/>
        <a:p>
          <a:pPr algn="l"/>
          <a:r>
            <a:rPr lang="en-US" dirty="0" smtClean="0">
              <a:solidFill>
                <a:srgbClr val="0D0D0D"/>
              </a:solidFill>
            </a:rPr>
            <a:t>Search Results (Food) Shown here on another page or the previous page (we need to decide which page we want the results to show).</a:t>
          </a:r>
        </a:p>
        <a:p>
          <a:pPr algn="l"/>
          <a:r>
            <a:rPr lang="en-US" dirty="0" smtClean="0">
              <a:solidFill>
                <a:srgbClr val="0D0D0D"/>
              </a:solidFill>
            </a:rPr>
            <a:t>User can click on food item to see nutritional information.</a:t>
          </a:r>
          <a:endParaRPr lang="en-US" dirty="0">
            <a:solidFill>
              <a:srgbClr val="0D0D0D"/>
            </a:solidFill>
          </a:endParaRPr>
        </a:p>
      </dgm:t>
    </dgm:pt>
    <dgm:pt modelId="{F884C8F2-82D3-6149-9DEA-4EB7BEB68045}" type="parTrans" cxnId="{D5303E57-C54F-3F44-89E1-BEA1A9C0018C}">
      <dgm:prSet/>
      <dgm:spPr/>
      <dgm:t>
        <a:bodyPr/>
        <a:lstStyle/>
        <a:p>
          <a:endParaRPr lang="en-US"/>
        </a:p>
      </dgm:t>
    </dgm:pt>
    <dgm:pt modelId="{7A24AD3C-7DB0-7E45-8C67-59F5A18EED77}" type="sibTrans" cxnId="{D5303E57-C54F-3F44-89E1-BEA1A9C0018C}">
      <dgm:prSet/>
      <dgm:spPr/>
      <dgm:t>
        <a:bodyPr/>
        <a:lstStyle/>
        <a:p>
          <a:r>
            <a:rPr lang="en-US" dirty="0" smtClean="0">
              <a:solidFill>
                <a:schemeClr val="tx1">
                  <a:lumMod val="95000"/>
                  <a:lumOff val="5000"/>
                </a:schemeClr>
              </a:solidFill>
            </a:rPr>
            <a:t>Next page</a:t>
          </a:r>
          <a:endParaRPr lang="en-US" dirty="0">
            <a:solidFill>
              <a:schemeClr val="tx1">
                <a:lumMod val="95000"/>
                <a:lumOff val="5000"/>
              </a:schemeClr>
            </a:solidFill>
          </a:endParaRPr>
        </a:p>
      </dgm:t>
    </dgm:pt>
    <dgm:pt modelId="{72B9F8B2-8DD7-2540-AD0D-785E66FE4FBD}">
      <dgm:prSet phldrT="[Text]"/>
      <dgm:spPr/>
      <dgm:t>
        <a:bodyPr/>
        <a:lstStyle/>
        <a:p>
          <a:pPr algn="l"/>
          <a:r>
            <a:rPr lang="en-US" dirty="0" smtClean="0">
              <a:solidFill>
                <a:srgbClr val="0D0D0D"/>
              </a:solidFill>
            </a:rPr>
            <a:t>Nutritional Details for Food will be shown on this page </a:t>
          </a:r>
          <a:endParaRPr lang="en-US" dirty="0">
            <a:solidFill>
              <a:srgbClr val="0D0D0D"/>
            </a:solidFill>
          </a:endParaRPr>
        </a:p>
      </dgm:t>
    </dgm:pt>
    <dgm:pt modelId="{131EFED0-1FE3-614A-ACC9-0E7F5DE8C889}" type="parTrans" cxnId="{5EB7F131-C2E8-304C-801A-F0F3567D69AD}">
      <dgm:prSet/>
      <dgm:spPr/>
      <dgm:t>
        <a:bodyPr/>
        <a:lstStyle/>
        <a:p>
          <a:endParaRPr lang="en-US"/>
        </a:p>
      </dgm:t>
    </dgm:pt>
    <dgm:pt modelId="{665C602F-DBDF-AA41-9EBE-E85D66FBA2CF}" type="sibTrans" cxnId="{5EB7F131-C2E8-304C-801A-F0F3567D69AD}">
      <dgm:prSet/>
      <dgm:spPr/>
      <dgm:t>
        <a:bodyPr/>
        <a:lstStyle/>
        <a:p>
          <a:endParaRPr lang="en-US"/>
        </a:p>
      </dgm:t>
    </dgm:pt>
    <dgm:pt modelId="{E15E0A37-8CC8-1448-9882-0C6070AC8C66}" type="pres">
      <dgm:prSet presAssocID="{02F8410A-5F31-4547-AE8F-5C3A943E99D4}" presName="Name0" presStyleCnt="0">
        <dgm:presLayoutVars>
          <dgm:dir/>
          <dgm:resizeHandles val="exact"/>
        </dgm:presLayoutVars>
      </dgm:prSet>
      <dgm:spPr/>
    </dgm:pt>
    <dgm:pt modelId="{4A028201-3DDF-FC45-8B1E-A9867890973F}" type="pres">
      <dgm:prSet presAssocID="{663DCD07-8CDC-664E-B82A-9F763BC5B5F4}" presName="node" presStyleLbl="node1" presStyleIdx="0" presStyleCnt="5" custLinFactX="36791" custLinFactNeighborX="100000" custLinFactNeighborY="-66685">
        <dgm:presLayoutVars>
          <dgm:bulletEnabled val="1"/>
        </dgm:presLayoutVars>
      </dgm:prSet>
      <dgm:spPr/>
      <dgm:t>
        <a:bodyPr/>
        <a:lstStyle/>
        <a:p>
          <a:endParaRPr lang="en-US"/>
        </a:p>
      </dgm:t>
    </dgm:pt>
    <dgm:pt modelId="{BCB947A1-6795-7B40-96EE-951A2F79B064}" type="pres">
      <dgm:prSet presAssocID="{32E7B8DD-ED3A-D443-A447-5F46D4C89CAF}" presName="sibTrans" presStyleLbl="sibTrans2D1" presStyleIdx="0" presStyleCnt="4"/>
      <dgm:spPr/>
      <dgm:t>
        <a:bodyPr/>
        <a:lstStyle/>
        <a:p>
          <a:endParaRPr lang="en-US"/>
        </a:p>
      </dgm:t>
    </dgm:pt>
    <dgm:pt modelId="{48F76199-279B-FD49-902D-6BA5EB9C5A52}" type="pres">
      <dgm:prSet presAssocID="{32E7B8DD-ED3A-D443-A447-5F46D4C89CAF}" presName="connectorText" presStyleLbl="sibTrans2D1" presStyleIdx="0" presStyleCnt="4"/>
      <dgm:spPr/>
      <dgm:t>
        <a:bodyPr/>
        <a:lstStyle/>
        <a:p>
          <a:endParaRPr lang="en-US"/>
        </a:p>
      </dgm:t>
    </dgm:pt>
    <dgm:pt modelId="{1235D207-159D-284A-AF8C-9D0A31441A4B}" type="pres">
      <dgm:prSet presAssocID="{BC03DCC4-83CC-234F-8B17-D569D24BBBE9}" presName="node" presStyleLbl="node1" presStyleIdx="1" presStyleCnt="5" custLinFactX="82960" custLinFactNeighborX="100000" custLinFactNeighborY="-66685">
        <dgm:presLayoutVars>
          <dgm:bulletEnabled val="1"/>
        </dgm:presLayoutVars>
      </dgm:prSet>
      <dgm:spPr/>
      <dgm:t>
        <a:bodyPr/>
        <a:lstStyle/>
        <a:p>
          <a:endParaRPr lang="en-US"/>
        </a:p>
      </dgm:t>
    </dgm:pt>
    <dgm:pt modelId="{B0AAF247-7030-394C-884A-6DFEDA0D4FB3}" type="pres">
      <dgm:prSet presAssocID="{39D4EB3B-1300-254B-9B16-07B0DEC00A44}" presName="sibTrans" presStyleLbl="sibTrans2D1" presStyleIdx="1" presStyleCnt="4" custLinFactNeighborY="71265"/>
      <dgm:spPr/>
      <dgm:t>
        <a:bodyPr/>
        <a:lstStyle/>
        <a:p>
          <a:endParaRPr lang="en-US"/>
        </a:p>
      </dgm:t>
    </dgm:pt>
    <dgm:pt modelId="{2FF5E33C-CBAD-1747-B014-D98A04DCDADF}" type="pres">
      <dgm:prSet presAssocID="{39D4EB3B-1300-254B-9B16-07B0DEC00A44}" presName="connectorText" presStyleLbl="sibTrans2D1" presStyleIdx="1" presStyleCnt="4"/>
      <dgm:spPr/>
      <dgm:t>
        <a:bodyPr/>
        <a:lstStyle/>
        <a:p>
          <a:endParaRPr lang="en-US"/>
        </a:p>
      </dgm:t>
    </dgm:pt>
    <dgm:pt modelId="{5A9FD497-C2D9-B74A-805E-E69EC9736CF3}" type="pres">
      <dgm:prSet presAssocID="{C86805D2-4BDC-5D49-8B7E-04F3ACC079C0}" presName="node" presStyleLbl="node1" presStyleIdx="2" presStyleCnt="5" custScaleX="163017" custScaleY="96503" custLinFactX="200000" custLinFactNeighborX="280785" custLinFactNeighborY="-60666">
        <dgm:presLayoutVars>
          <dgm:bulletEnabled val="1"/>
        </dgm:presLayoutVars>
      </dgm:prSet>
      <dgm:spPr/>
      <dgm:t>
        <a:bodyPr/>
        <a:lstStyle/>
        <a:p>
          <a:endParaRPr lang="en-US"/>
        </a:p>
      </dgm:t>
    </dgm:pt>
    <dgm:pt modelId="{5C2CEE67-057A-874C-86CD-4A2FB90E8CF6}" type="pres">
      <dgm:prSet presAssocID="{CAB078C3-6976-2A4A-8C27-E10F4D1857CC}" presName="sibTrans" presStyleLbl="sibTrans2D1" presStyleIdx="2" presStyleCnt="4" custScaleX="161823"/>
      <dgm:spPr/>
      <dgm:t>
        <a:bodyPr/>
        <a:lstStyle/>
        <a:p>
          <a:endParaRPr lang="en-US"/>
        </a:p>
      </dgm:t>
    </dgm:pt>
    <dgm:pt modelId="{3D94754D-E467-0E45-81EE-CEEE8C738FDF}" type="pres">
      <dgm:prSet presAssocID="{CAB078C3-6976-2A4A-8C27-E10F4D1857CC}" presName="connectorText" presStyleLbl="sibTrans2D1" presStyleIdx="2" presStyleCnt="4"/>
      <dgm:spPr/>
      <dgm:t>
        <a:bodyPr/>
        <a:lstStyle/>
        <a:p>
          <a:endParaRPr lang="en-US"/>
        </a:p>
      </dgm:t>
    </dgm:pt>
    <dgm:pt modelId="{45E8039C-3E52-104B-AA15-CA132E4D16BA}" type="pres">
      <dgm:prSet presAssocID="{AA82AA4F-AB7E-4243-823D-21741DB08DC7}" presName="node" presStyleLbl="node1" presStyleIdx="3" presStyleCnt="5" custAng="10800000" custFlipVert="1" custScaleX="151580" custScaleY="105092" custLinFactX="-22016" custLinFactNeighborX="-100000" custLinFactNeighborY="81131">
        <dgm:presLayoutVars>
          <dgm:bulletEnabled val="1"/>
        </dgm:presLayoutVars>
      </dgm:prSet>
      <dgm:spPr/>
      <dgm:t>
        <a:bodyPr/>
        <a:lstStyle/>
        <a:p>
          <a:endParaRPr lang="en-US"/>
        </a:p>
      </dgm:t>
    </dgm:pt>
    <dgm:pt modelId="{6489B6C8-86B8-724E-BD27-E5537772B2A7}" type="pres">
      <dgm:prSet presAssocID="{7A24AD3C-7DB0-7E45-8C67-59F5A18EED77}" presName="sibTrans" presStyleLbl="sibTrans2D1" presStyleIdx="3" presStyleCnt="4" custScaleX="158172" custScaleY="272577"/>
      <dgm:spPr/>
      <dgm:t>
        <a:bodyPr/>
        <a:lstStyle/>
        <a:p>
          <a:endParaRPr lang="en-US"/>
        </a:p>
      </dgm:t>
    </dgm:pt>
    <dgm:pt modelId="{F53FCCF3-555D-7646-8F94-344E2BDABAAA}" type="pres">
      <dgm:prSet presAssocID="{7A24AD3C-7DB0-7E45-8C67-59F5A18EED77}" presName="connectorText" presStyleLbl="sibTrans2D1" presStyleIdx="3" presStyleCnt="4"/>
      <dgm:spPr/>
      <dgm:t>
        <a:bodyPr/>
        <a:lstStyle/>
        <a:p>
          <a:endParaRPr lang="en-US"/>
        </a:p>
      </dgm:t>
    </dgm:pt>
    <dgm:pt modelId="{6692061B-6AF7-A746-94B4-DD21D0228275}" type="pres">
      <dgm:prSet presAssocID="{72B9F8B2-8DD7-2540-AD0D-785E66FE4FBD}" presName="node" presStyleLbl="node1" presStyleIdx="4" presStyleCnt="5" custLinFactX="-332670" custLinFactNeighborX="-400000" custLinFactNeighborY="83610">
        <dgm:presLayoutVars>
          <dgm:bulletEnabled val="1"/>
        </dgm:presLayoutVars>
      </dgm:prSet>
      <dgm:spPr/>
      <dgm:t>
        <a:bodyPr/>
        <a:lstStyle/>
        <a:p>
          <a:endParaRPr lang="en-US"/>
        </a:p>
      </dgm:t>
    </dgm:pt>
  </dgm:ptLst>
  <dgm:cxnLst>
    <dgm:cxn modelId="{C45FD5C3-E63F-AA48-A477-1BE2C6EE7F3C}" srcId="{02F8410A-5F31-4547-AE8F-5C3A943E99D4}" destId="{663DCD07-8CDC-664E-B82A-9F763BC5B5F4}" srcOrd="0" destOrd="0" parTransId="{C9848CDD-BCA5-EC43-83E8-3CE13238D80D}" sibTransId="{32E7B8DD-ED3A-D443-A447-5F46D4C89CAF}"/>
    <dgm:cxn modelId="{1932C68F-FC04-B744-A238-3517DFFB4335}" srcId="{02F8410A-5F31-4547-AE8F-5C3A943E99D4}" destId="{BC03DCC4-83CC-234F-8B17-D569D24BBBE9}" srcOrd="1" destOrd="0" parTransId="{E040789A-D4BC-D44E-874F-7FDCC27002E8}" sibTransId="{39D4EB3B-1300-254B-9B16-07B0DEC00A44}"/>
    <dgm:cxn modelId="{5EACB32A-2F6D-0D46-9801-8A65A38ACCCA}" type="presOf" srcId="{39D4EB3B-1300-254B-9B16-07B0DEC00A44}" destId="{B0AAF247-7030-394C-884A-6DFEDA0D4FB3}" srcOrd="0" destOrd="0" presId="urn:microsoft.com/office/officeart/2005/8/layout/process1"/>
    <dgm:cxn modelId="{719DFF6A-6A20-DF43-9954-F4A463225C9F}" srcId="{02F8410A-5F31-4547-AE8F-5C3A943E99D4}" destId="{C86805D2-4BDC-5D49-8B7E-04F3ACC079C0}" srcOrd="2" destOrd="0" parTransId="{3EAAD978-29DF-B146-9737-CD947194B764}" sibTransId="{CAB078C3-6976-2A4A-8C27-E10F4D1857CC}"/>
    <dgm:cxn modelId="{63F533B8-AF96-2E44-8292-27C2D5DAE7E7}" type="presOf" srcId="{32E7B8DD-ED3A-D443-A447-5F46D4C89CAF}" destId="{BCB947A1-6795-7B40-96EE-951A2F79B064}" srcOrd="0" destOrd="0" presId="urn:microsoft.com/office/officeart/2005/8/layout/process1"/>
    <dgm:cxn modelId="{C2B45D01-D396-7649-95D8-EB9D2B770F08}" type="presOf" srcId="{32E7B8DD-ED3A-D443-A447-5F46D4C89CAF}" destId="{48F76199-279B-FD49-902D-6BA5EB9C5A52}" srcOrd="1" destOrd="0" presId="urn:microsoft.com/office/officeart/2005/8/layout/process1"/>
    <dgm:cxn modelId="{1D22991F-50F6-4D47-A01A-40807DA5A106}" type="presOf" srcId="{7A24AD3C-7DB0-7E45-8C67-59F5A18EED77}" destId="{F53FCCF3-555D-7646-8F94-344E2BDABAAA}" srcOrd="1" destOrd="0" presId="urn:microsoft.com/office/officeart/2005/8/layout/process1"/>
    <dgm:cxn modelId="{7A38251C-3552-004E-9E05-660261656D3E}" type="presOf" srcId="{02F8410A-5F31-4547-AE8F-5C3A943E99D4}" destId="{E15E0A37-8CC8-1448-9882-0C6070AC8C66}" srcOrd="0" destOrd="0" presId="urn:microsoft.com/office/officeart/2005/8/layout/process1"/>
    <dgm:cxn modelId="{8F3E4C23-84E7-C341-8C1D-17A6D2201B68}" type="presOf" srcId="{C86805D2-4BDC-5D49-8B7E-04F3ACC079C0}" destId="{5A9FD497-C2D9-B74A-805E-E69EC9736CF3}" srcOrd="0" destOrd="0" presId="urn:microsoft.com/office/officeart/2005/8/layout/process1"/>
    <dgm:cxn modelId="{5EB7F131-C2E8-304C-801A-F0F3567D69AD}" srcId="{02F8410A-5F31-4547-AE8F-5C3A943E99D4}" destId="{72B9F8B2-8DD7-2540-AD0D-785E66FE4FBD}" srcOrd="4" destOrd="0" parTransId="{131EFED0-1FE3-614A-ACC9-0E7F5DE8C889}" sibTransId="{665C602F-DBDF-AA41-9EBE-E85D66FBA2CF}"/>
    <dgm:cxn modelId="{7F0219B1-47A4-9249-BCD3-DDF4FD0E4DD0}" type="presOf" srcId="{72B9F8B2-8DD7-2540-AD0D-785E66FE4FBD}" destId="{6692061B-6AF7-A746-94B4-DD21D0228275}" srcOrd="0" destOrd="0" presId="urn:microsoft.com/office/officeart/2005/8/layout/process1"/>
    <dgm:cxn modelId="{520956D4-3941-BB45-9041-DB6F1F427CD3}" type="presOf" srcId="{7A24AD3C-7DB0-7E45-8C67-59F5A18EED77}" destId="{6489B6C8-86B8-724E-BD27-E5537772B2A7}" srcOrd="0" destOrd="0" presId="urn:microsoft.com/office/officeart/2005/8/layout/process1"/>
    <dgm:cxn modelId="{0CC84BCE-8D12-FD48-BF8F-FD48A18FC729}" type="presOf" srcId="{AA82AA4F-AB7E-4243-823D-21741DB08DC7}" destId="{45E8039C-3E52-104B-AA15-CA132E4D16BA}" srcOrd="0" destOrd="0" presId="urn:microsoft.com/office/officeart/2005/8/layout/process1"/>
    <dgm:cxn modelId="{85A5C082-3FCF-B34C-8E03-8463748E0DDE}" type="presOf" srcId="{BC03DCC4-83CC-234F-8B17-D569D24BBBE9}" destId="{1235D207-159D-284A-AF8C-9D0A31441A4B}" srcOrd="0" destOrd="0" presId="urn:microsoft.com/office/officeart/2005/8/layout/process1"/>
    <dgm:cxn modelId="{AF483051-BAD9-A24C-914E-BCA11D9525DD}" type="presOf" srcId="{CAB078C3-6976-2A4A-8C27-E10F4D1857CC}" destId="{5C2CEE67-057A-874C-86CD-4A2FB90E8CF6}" srcOrd="0" destOrd="0" presId="urn:microsoft.com/office/officeart/2005/8/layout/process1"/>
    <dgm:cxn modelId="{6A3938FB-4359-1147-B18E-B869A9D6524E}" type="presOf" srcId="{39D4EB3B-1300-254B-9B16-07B0DEC00A44}" destId="{2FF5E33C-CBAD-1747-B014-D98A04DCDADF}" srcOrd="1" destOrd="0" presId="urn:microsoft.com/office/officeart/2005/8/layout/process1"/>
    <dgm:cxn modelId="{05F5B10C-F12E-E446-AE1F-08C4EAFEBA7B}" type="presOf" srcId="{663DCD07-8CDC-664E-B82A-9F763BC5B5F4}" destId="{4A028201-3DDF-FC45-8B1E-A9867890973F}" srcOrd="0" destOrd="0" presId="urn:microsoft.com/office/officeart/2005/8/layout/process1"/>
    <dgm:cxn modelId="{6A684BC0-E104-F241-8284-1E056BCEDA2A}" type="presOf" srcId="{CAB078C3-6976-2A4A-8C27-E10F4D1857CC}" destId="{3D94754D-E467-0E45-81EE-CEEE8C738FDF}" srcOrd="1" destOrd="0" presId="urn:microsoft.com/office/officeart/2005/8/layout/process1"/>
    <dgm:cxn modelId="{D5303E57-C54F-3F44-89E1-BEA1A9C0018C}" srcId="{02F8410A-5F31-4547-AE8F-5C3A943E99D4}" destId="{AA82AA4F-AB7E-4243-823D-21741DB08DC7}" srcOrd="3" destOrd="0" parTransId="{F884C8F2-82D3-6149-9DEA-4EB7BEB68045}" sibTransId="{7A24AD3C-7DB0-7E45-8C67-59F5A18EED77}"/>
    <dgm:cxn modelId="{C2150377-01B0-0F4E-8EC0-7103316E8B1F}" type="presParOf" srcId="{E15E0A37-8CC8-1448-9882-0C6070AC8C66}" destId="{4A028201-3DDF-FC45-8B1E-A9867890973F}" srcOrd="0" destOrd="0" presId="urn:microsoft.com/office/officeart/2005/8/layout/process1"/>
    <dgm:cxn modelId="{7C61F361-55FB-1346-9941-E434C4430316}" type="presParOf" srcId="{E15E0A37-8CC8-1448-9882-0C6070AC8C66}" destId="{BCB947A1-6795-7B40-96EE-951A2F79B064}" srcOrd="1" destOrd="0" presId="urn:microsoft.com/office/officeart/2005/8/layout/process1"/>
    <dgm:cxn modelId="{ED2F921F-7B8C-CD41-A2FD-8BF3F0447A48}" type="presParOf" srcId="{BCB947A1-6795-7B40-96EE-951A2F79B064}" destId="{48F76199-279B-FD49-902D-6BA5EB9C5A52}" srcOrd="0" destOrd="0" presId="urn:microsoft.com/office/officeart/2005/8/layout/process1"/>
    <dgm:cxn modelId="{F5BE10CF-0816-EB4E-8178-A14E7F78FDB4}" type="presParOf" srcId="{E15E0A37-8CC8-1448-9882-0C6070AC8C66}" destId="{1235D207-159D-284A-AF8C-9D0A31441A4B}" srcOrd="2" destOrd="0" presId="urn:microsoft.com/office/officeart/2005/8/layout/process1"/>
    <dgm:cxn modelId="{2B22C5C2-CE0F-B744-8DE8-F8FE7A797B02}" type="presParOf" srcId="{E15E0A37-8CC8-1448-9882-0C6070AC8C66}" destId="{B0AAF247-7030-394C-884A-6DFEDA0D4FB3}" srcOrd="3" destOrd="0" presId="urn:microsoft.com/office/officeart/2005/8/layout/process1"/>
    <dgm:cxn modelId="{F9EBF77A-B469-C54F-A9A5-9505705B5FF8}" type="presParOf" srcId="{B0AAF247-7030-394C-884A-6DFEDA0D4FB3}" destId="{2FF5E33C-CBAD-1747-B014-D98A04DCDADF}" srcOrd="0" destOrd="0" presId="urn:microsoft.com/office/officeart/2005/8/layout/process1"/>
    <dgm:cxn modelId="{994CE33C-640C-0440-A8F8-1E40EC38DD40}" type="presParOf" srcId="{E15E0A37-8CC8-1448-9882-0C6070AC8C66}" destId="{5A9FD497-C2D9-B74A-805E-E69EC9736CF3}" srcOrd="4" destOrd="0" presId="urn:microsoft.com/office/officeart/2005/8/layout/process1"/>
    <dgm:cxn modelId="{C4C44189-374C-3647-8CAD-D92FE232827C}" type="presParOf" srcId="{E15E0A37-8CC8-1448-9882-0C6070AC8C66}" destId="{5C2CEE67-057A-874C-86CD-4A2FB90E8CF6}" srcOrd="5" destOrd="0" presId="urn:microsoft.com/office/officeart/2005/8/layout/process1"/>
    <dgm:cxn modelId="{6FD95B42-A556-C14E-8FA3-494CDC7D08DA}" type="presParOf" srcId="{5C2CEE67-057A-874C-86CD-4A2FB90E8CF6}" destId="{3D94754D-E467-0E45-81EE-CEEE8C738FDF}" srcOrd="0" destOrd="0" presId="urn:microsoft.com/office/officeart/2005/8/layout/process1"/>
    <dgm:cxn modelId="{A4710B70-C628-8A4B-B1A2-A32B45544924}" type="presParOf" srcId="{E15E0A37-8CC8-1448-9882-0C6070AC8C66}" destId="{45E8039C-3E52-104B-AA15-CA132E4D16BA}" srcOrd="6" destOrd="0" presId="urn:microsoft.com/office/officeart/2005/8/layout/process1"/>
    <dgm:cxn modelId="{2914F442-D6CB-7D42-95E3-5E3A26F7E2A4}" type="presParOf" srcId="{E15E0A37-8CC8-1448-9882-0C6070AC8C66}" destId="{6489B6C8-86B8-724E-BD27-E5537772B2A7}" srcOrd="7" destOrd="0" presId="urn:microsoft.com/office/officeart/2005/8/layout/process1"/>
    <dgm:cxn modelId="{00907AF1-357A-5B44-9C6E-581E6C7AD8A3}" type="presParOf" srcId="{6489B6C8-86B8-724E-BD27-E5537772B2A7}" destId="{F53FCCF3-555D-7646-8F94-344E2BDABAAA}" srcOrd="0" destOrd="0" presId="urn:microsoft.com/office/officeart/2005/8/layout/process1"/>
    <dgm:cxn modelId="{7D0BC4B2-C31E-3C4D-9BA8-DBB474E8A5EE}" type="presParOf" srcId="{E15E0A37-8CC8-1448-9882-0C6070AC8C66}" destId="{6692061B-6AF7-A746-94B4-DD21D022827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8410A-5F31-4547-AE8F-5C3A943E99D4}" type="doc">
      <dgm:prSet loTypeId="urn:microsoft.com/office/officeart/2005/8/layout/process1" loCatId="" qsTypeId="urn:microsoft.com/office/officeart/2005/8/quickstyle/simple4" qsCatId="simple" csTypeId="urn:microsoft.com/office/officeart/2005/8/colors/accent1_2" csCatId="accent1" phldr="1"/>
      <dgm:spPr/>
    </dgm:pt>
    <dgm:pt modelId="{663DCD07-8CDC-664E-B82A-9F763BC5B5F4}">
      <dgm:prSet phldrT="[Text]"/>
      <dgm:spPr/>
      <dgm:t>
        <a:bodyPr/>
        <a:lstStyle/>
        <a:p>
          <a:r>
            <a:rPr lang="en-US" dirty="0" smtClean="0">
              <a:solidFill>
                <a:srgbClr val="0D0D0D"/>
              </a:solidFill>
            </a:rPr>
            <a:t>Login Screen</a:t>
          </a:r>
          <a:endParaRPr lang="en-US" dirty="0">
            <a:solidFill>
              <a:srgbClr val="0D0D0D"/>
            </a:solidFill>
          </a:endParaRPr>
        </a:p>
      </dgm:t>
    </dgm:pt>
    <dgm:pt modelId="{C9848CDD-BCA5-EC43-83E8-3CE13238D80D}" type="parTrans" cxnId="{C45FD5C3-E63F-AA48-A477-1BE2C6EE7F3C}">
      <dgm:prSet/>
      <dgm:spPr/>
      <dgm:t>
        <a:bodyPr/>
        <a:lstStyle/>
        <a:p>
          <a:endParaRPr lang="en-US"/>
        </a:p>
      </dgm:t>
    </dgm:pt>
    <dgm:pt modelId="{32E7B8DD-ED3A-D443-A447-5F46D4C89CAF}" type="sibTrans" cxnId="{C45FD5C3-E63F-AA48-A477-1BE2C6EE7F3C}">
      <dgm:prSet/>
      <dgm:spPr/>
      <dgm:t>
        <a:bodyPr/>
        <a:lstStyle/>
        <a:p>
          <a:r>
            <a:rPr lang="en-US" dirty="0" smtClean="0">
              <a:solidFill>
                <a:srgbClr val="0D0D0D"/>
              </a:solidFill>
            </a:rPr>
            <a:t>Create Login</a:t>
          </a:r>
          <a:endParaRPr lang="en-US" dirty="0">
            <a:solidFill>
              <a:srgbClr val="0D0D0D"/>
            </a:solidFill>
          </a:endParaRPr>
        </a:p>
      </dgm:t>
    </dgm:pt>
    <dgm:pt modelId="{C86805D2-4BDC-5D49-8B7E-04F3ACC079C0}">
      <dgm:prSet phldrT="[Text]"/>
      <dgm:spPr/>
      <dgm:t>
        <a:bodyPr/>
        <a:lstStyle/>
        <a:p>
          <a:pPr algn="l"/>
          <a:r>
            <a:rPr lang="en-US" u="sng" dirty="0" smtClean="0">
              <a:solidFill>
                <a:srgbClr val="0D0D0D"/>
              </a:solidFill>
            </a:rPr>
            <a:t>Search Screen</a:t>
          </a:r>
        </a:p>
        <a:p>
          <a:pPr algn="l"/>
          <a:r>
            <a:rPr lang="en-US" dirty="0" smtClean="0">
              <a:solidFill>
                <a:srgbClr val="0D0D0D"/>
              </a:solidFill>
            </a:rPr>
            <a:t>1)  Show Preferences (with link to another screen to update).</a:t>
          </a:r>
        </a:p>
        <a:p>
          <a:pPr algn="l"/>
          <a:r>
            <a:rPr lang="en-US" i="1" dirty="0" smtClean="0">
              <a:solidFill>
                <a:srgbClr val="0D0D0D"/>
              </a:solidFill>
            </a:rPr>
            <a:t>also</a:t>
          </a:r>
        </a:p>
        <a:p>
          <a:pPr algn="l"/>
          <a:r>
            <a:rPr lang="en-US" dirty="0" smtClean="0">
              <a:solidFill>
                <a:srgbClr val="0D0D0D"/>
              </a:solidFill>
            </a:rPr>
            <a:t>2) Have user enter Zip Code &amp; Food preference.</a:t>
          </a:r>
        </a:p>
        <a:p>
          <a:pPr algn="l"/>
          <a:r>
            <a:rPr lang="en-US" dirty="0" smtClean="0">
              <a:solidFill>
                <a:srgbClr val="0D0D0D"/>
              </a:solidFill>
            </a:rPr>
            <a:t>3) Submit Button.</a:t>
          </a:r>
        </a:p>
        <a:p>
          <a:pPr algn="ctr"/>
          <a:endParaRPr lang="en-US" dirty="0"/>
        </a:p>
      </dgm:t>
    </dgm:pt>
    <dgm:pt modelId="{3EAAD978-29DF-B146-9737-CD947194B764}" type="parTrans" cxnId="{719DFF6A-6A20-DF43-9954-F4A463225C9F}">
      <dgm:prSet/>
      <dgm:spPr/>
      <dgm:t>
        <a:bodyPr/>
        <a:lstStyle/>
        <a:p>
          <a:endParaRPr lang="en-US"/>
        </a:p>
      </dgm:t>
    </dgm:pt>
    <dgm:pt modelId="{CAB078C3-6976-2A4A-8C27-E10F4D1857CC}" type="sibTrans" cxnId="{719DFF6A-6A20-DF43-9954-F4A463225C9F}">
      <dgm:prSet/>
      <dgm:spPr/>
      <dgm:t>
        <a:bodyPr/>
        <a:lstStyle/>
        <a:p>
          <a:r>
            <a:rPr lang="en-US" dirty="0" smtClean="0">
              <a:solidFill>
                <a:srgbClr val="0D0D0D"/>
              </a:solidFill>
            </a:rPr>
            <a:t>Submit Search</a:t>
          </a:r>
          <a:endParaRPr lang="en-US" dirty="0">
            <a:solidFill>
              <a:srgbClr val="0D0D0D"/>
            </a:solidFill>
          </a:endParaRPr>
        </a:p>
      </dgm:t>
    </dgm:pt>
    <dgm:pt modelId="{AA82AA4F-AB7E-4243-823D-21741DB08DC7}">
      <dgm:prSet phldrT="[Text]"/>
      <dgm:spPr/>
      <dgm:t>
        <a:bodyPr/>
        <a:lstStyle/>
        <a:p>
          <a:pPr algn="l"/>
          <a:r>
            <a:rPr lang="en-US" dirty="0" smtClean="0">
              <a:solidFill>
                <a:srgbClr val="0D0D0D"/>
              </a:solidFill>
            </a:rPr>
            <a:t>Search Results (Food) Shown here on another page or the previous page (we need to decide which page we want the results to show).</a:t>
          </a:r>
        </a:p>
        <a:p>
          <a:pPr algn="l"/>
          <a:r>
            <a:rPr lang="en-US" dirty="0" smtClean="0">
              <a:solidFill>
                <a:srgbClr val="0D0D0D"/>
              </a:solidFill>
            </a:rPr>
            <a:t>User can click on food item to see nutritional information.</a:t>
          </a:r>
          <a:endParaRPr lang="en-US" dirty="0">
            <a:solidFill>
              <a:srgbClr val="0D0D0D"/>
            </a:solidFill>
          </a:endParaRPr>
        </a:p>
      </dgm:t>
    </dgm:pt>
    <dgm:pt modelId="{F884C8F2-82D3-6149-9DEA-4EB7BEB68045}" type="parTrans" cxnId="{D5303E57-C54F-3F44-89E1-BEA1A9C0018C}">
      <dgm:prSet/>
      <dgm:spPr/>
      <dgm:t>
        <a:bodyPr/>
        <a:lstStyle/>
        <a:p>
          <a:endParaRPr lang="en-US"/>
        </a:p>
      </dgm:t>
    </dgm:pt>
    <dgm:pt modelId="{7A24AD3C-7DB0-7E45-8C67-59F5A18EED77}" type="sibTrans" cxnId="{D5303E57-C54F-3F44-89E1-BEA1A9C0018C}">
      <dgm:prSet/>
      <dgm:spPr/>
      <dgm:t>
        <a:bodyPr/>
        <a:lstStyle/>
        <a:p>
          <a:r>
            <a:rPr lang="en-US" dirty="0" smtClean="0">
              <a:solidFill>
                <a:schemeClr val="tx1">
                  <a:lumMod val="95000"/>
                  <a:lumOff val="5000"/>
                </a:schemeClr>
              </a:solidFill>
            </a:rPr>
            <a:t>Next page</a:t>
          </a:r>
          <a:endParaRPr lang="en-US" dirty="0">
            <a:solidFill>
              <a:schemeClr val="tx1">
                <a:lumMod val="95000"/>
                <a:lumOff val="5000"/>
              </a:schemeClr>
            </a:solidFill>
          </a:endParaRPr>
        </a:p>
      </dgm:t>
    </dgm:pt>
    <dgm:pt modelId="{72B9F8B2-8DD7-2540-AD0D-785E66FE4FBD}">
      <dgm:prSet phldrT="[Text]"/>
      <dgm:spPr/>
      <dgm:t>
        <a:bodyPr/>
        <a:lstStyle/>
        <a:p>
          <a:pPr algn="l"/>
          <a:r>
            <a:rPr lang="en-US" dirty="0" smtClean="0">
              <a:solidFill>
                <a:srgbClr val="0D0D0D"/>
              </a:solidFill>
            </a:rPr>
            <a:t>Nutritional Details for Food will be shown on this page </a:t>
          </a:r>
          <a:endParaRPr lang="en-US" dirty="0">
            <a:solidFill>
              <a:srgbClr val="0D0D0D"/>
            </a:solidFill>
          </a:endParaRPr>
        </a:p>
      </dgm:t>
    </dgm:pt>
    <dgm:pt modelId="{131EFED0-1FE3-614A-ACC9-0E7F5DE8C889}" type="parTrans" cxnId="{5EB7F131-C2E8-304C-801A-F0F3567D69AD}">
      <dgm:prSet/>
      <dgm:spPr/>
      <dgm:t>
        <a:bodyPr/>
        <a:lstStyle/>
        <a:p>
          <a:endParaRPr lang="en-US"/>
        </a:p>
      </dgm:t>
    </dgm:pt>
    <dgm:pt modelId="{665C602F-DBDF-AA41-9EBE-E85D66FBA2CF}" type="sibTrans" cxnId="{5EB7F131-C2E8-304C-801A-F0F3567D69AD}">
      <dgm:prSet/>
      <dgm:spPr/>
      <dgm:t>
        <a:bodyPr/>
        <a:lstStyle/>
        <a:p>
          <a:endParaRPr lang="en-US"/>
        </a:p>
      </dgm:t>
    </dgm:pt>
    <dgm:pt modelId="{E15E0A37-8CC8-1448-9882-0C6070AC8C66}" type="pres">
      <dgm:prSet presAssocID="{02F8410A-5F31-4547-AE8F-5C3A943E99D4}" presName="Name0" presStyleCnt="0">
        <dgm:presLayoutVars>
          <dgm:dir/>
          <dgm:resizeHandles val="exact"/>
        </dgm:presLayoutVars>
      </dgm:prSet>
      <dgm:spPr/>
    </dgm:pt>
    <dgm:pt modelId="{4A028201-3DDF-FC45-8B1E-A9867890973F}" type="pres">
      <dgm:prSet presAssocID="{663DCD07-8CDC-664E-B82A-9F763BC5B5F4}" presName="node" presStyleLbl="node1" presStyleIdx="0" presStyleCnt="4" custLinFactX="36791" custLinFactNeighborX="100000" custLinFactNeighborY="-66685">
        <dgm:presLayoutVars>
          <dgm:bulletEnabled val="1"/>
        </dgm:presLayoutVars>
      </dgm:prSet>
      <dgm:spPr/>
      <dgm:t>
        <a:bodyPr/>
        <a:lstStyle/>
        <a:p>
          <a:endParaRPr lang="en-US"/>
        </a:p>
      </dgm:t>
    </dgm:pt>
    <dgm:pt modelId="{BCB947A1-6795-7B40-96EE-951A2F79B064}" type="pres">
      <dgm:prSet presAssocID="{32E7B8DD-ED3A-D443-A447-5F46D4C89CAF}" presName="sibTrans" presStyleLbl="sibTrans2D1" presStyleIdx="0" presStyleCnt="3"/>
      <dgm:spPr/>
      <dgm:t>
        <a:bodyPr/>
        <a:lstStyle/>
        <a:p>
          <a:endParaRPr lang="en-US"/>
        </a:p>
      </dgm:t>
    </dgm:pt>
    <dgm:pt modelId="{48F76199-279B-FD49-902D-6BA5EB9C5A52}" type="pres">
      <dgm:prSet presAssocID="{32E7B8DD-ED3A-D443-A447-5F46D4C89CAF}" presName="connectorText" presStyleLbl="sibTrans2D1" presStyleIdx="0" presStyleCnt="3"/>
      <dgm:spPr/>
      <dgm:t>
        <a:bodyPr/>
        <a:lstStyle/>
        <a:p>
          <a:endParaRPr lang="en-US"/>
        </a:p>
      </dgm:t>
    </dgm:pt>
    <dgm:pt modelId="{5A9FD497-C2D9-B74A-805E-E69EC9736CF3}" type="pres">
      <dgm:prSet presAssocID="{C86805D2-4BDC-5D49-8B7E-04F3ACC079C0}" presName="node" presStyleLbl="node1" presStyleIdx="1" presStyleCnt="4" custScaleX="163017" custScaleY="96503" custLinFactX="97614" custLinFactNeighborX="100000" custLinFactNeighborY="-57814">
        <dgm:presLayoutVars>
          <dgm:bulletEnabled val="1"/>
        </dgm:presLayoutVars>
      </dgm:prSet>
      <dgm:spPr/>
      <dgm:t>
        <a:bodyPr/>
        <a:lstStyle/>
        <a:p>
          <a:endParaRPr lang="en-US"/>
        </a:p>
      </dgm:t>
    </dgm:pt>
    <dgm:pt modelId="{5C2CEE67-057A-874C-86CD-4A2FB90E8CF6}" type="pres">
      <dgm:prSet presAssocID="{CAB078C3-6976-2A4A-8C27-E10F4D1857CC}" presName="sibTrans" presStyleLbl="sibTrans2D1" presStyleIdx="1" presStyleCnt="3" custScaleX="161823"/>
      <dgm:spPr/>
      <dgm:t>
        <a:bodyPr/>
        <a:lstStyle/>
        <a:p>
          <a:endParaRPr lang="en-US"/>
        </a:p>
      </dgm:t>
    </dgm:pt>
    <dgm:pt modelId="{3D94754D-E467-0E45-81EE-CEEE8C738FDF}" type="pres">
      <dgm:prSet presAssocID="{CAB078C3-6976-2A4A-8C27-E10F4D1857CC}" presName="connectorText" presStyleLbl="sibTrans2D1" presStyleIdx="1" presStyleCnt="3"/>
      <dgm:spPr/>
      <dgm:t>
        <a:bodyPr/>
        <a:lstStyle/>
        <a:p>
          <a:endParaRPr lang="en-US"/>
        </a:p>
      </dgm:t>
    </dgm:pt>
    <dgm:pt modelId="{45E8039C-3E52-104B-AA15-CA132E4D16BA}" type="pres">
      <dgm:prSet presAssocID="{AA82AA4F-AB7E-4243-823D-21741DB08DC7}" presName="node" presStyleLbl="node1" presStyleIdx="2" presStyleCnt="4" custAng="10800000" custFlipVert="1" custScaleX="151580" custScaleY="105092" custLinFactX="-22016" custLinFactNeighborX="-100000" custLinFactNeighborY="81131">
        <dgm:presLayoutVars>
          <dgm:bulletEnabled val="1"/>
        </dgm:presLayoutVars>
      </dgm:prSet>
      <dgm:spPr/>
      <dgm:t>
        <a:bodyPr/>
        <a:lstStyle/>
        <a:p>
          <a:endParaRPr lang="en-US"/>
        </a:p>
      </dgm:t>
    </dgm:pt>
    <dgm:pt modelId="{6489B6C8-86B8-724E-BD27-E5537772B2A7}" type="pres">
      <dgm:prSet presAssocID="{7A24AD3C-7DB0-7E45-8C67-59F5A18EED77}" presName="sibTrans" presStyleLbl="sibTrans2D1" presStyleIdx="2" presStyleCnt="3" custScaleX="158172" custScaleY="272577"/>
      <dgm:spPr/>
      <dgm:t>
        <a:bodyPr/>
        <a:lstStyle/>
        <a:p>
          <a:endParaRPr lang="en-US"/>
        </a:p>
      </dgm:t>
    </dgm:pt>
    <dgm:pt modelId="{F53FCCF3-555D-7646-8F94-344E2BDABAAA}" type="pres">
      <dgm:prSet presAssocID="{7A24AD3C-7DB0-7E45-8C67-59F5A18EED77}" presName="connectorText" presStyleLbl="sibTrans2D1" presStyleIdx="2" presStyleCnt="3"/>
      <dgm:spPr/>
      <dgm:t>
        <a:bodyPr/>
        <a:lstStyle/>
        <a:p>
          <a:endParaRPr lang="en-US"/>
        </a:p>
      </dgm:t>
    </dgm:pt>
    <dgm:pt modelId="{6692061B-6AF7-A746-94B4-DD21D0228275}" type="pres">
      <dgm:prSet presAssocID="{72B9F8B2-8DD7-2540-AD0D-785E66FE4FBD}" presName="node" presStyleLbl="node1" presStyleIdx="3" presStyleCnt="4" custLinFactX="-332670" custLinFactNeighborX="-400000" custLinFactNeighborY="83610">
        <dgm:presLayoutVars>
          <dgm:bulletEnabled val="1"/>
        </dgm:presLayoutVars>
      </dgm:prSet>
      <dgm:spPr/>
      <dgm:t>
        <a:bodyPr/>
        <a:lstStyle/>
        <a:p>
          <a:endParaRPr lang="en-US"/>
        </a:p>
      </dgm:t>
    </dgm:pt>
  </dgm:ptLst>
  <dgm:cxnLst>
    <dgm:cxn modelId="{C45FD5C3-E63F-AA48-A477-1BE2C6EE7F3C}" srcId="{02F8410A-5F31-4547-AE8F-5C3A943E99D4}" destId="{663DCD07-8CDC-664E-B82A-9F763BC5B5F4}" srcOrd="0" destOrd="0" parTransId="{C9848CDD-BCA5-EC43-83E8-3CE13238D80D}" sibTransId="{32E7B8DD-ED3A-D443-A447-5F46D4C89CAF}"/>
    <dgm:cxn modelId="{BC7F6F0F-A537-174E-B54E-82301E0A8ACA}" type="presOf" srcId="{7A24AD3C-7DB0-7E45-8C67-59F5A18EED77}" destId="{F53FCCF3-555D-7646-8F94-344E2BDABAAA}" srcOrd="1" destOrd="0" presId="urn:microsoft.com/office/officeart/2005/8/layout/process1"/>
    <dgm:cxn modelId="{719DFF6A-6A20-DF43-9954-F4A463225C9F}" srcId="{02F8410A-5F31-4547-AE8F-5C3A943E99D4}" destId="{C86805D2-4BDC-5D49-8B7E-04F3ACC079C0}" srcOrd="1" destOrd="0" parTransId="{3EAAD978-29DF-B146-9737-CD947194B764}" sibTransId="{CAB078C3-6976-2A4A-8C27-E10F4D1857CC}"/>
    <dgm:cxn modelId="{A1C3B037-F21C-3C41-971A-6963C577EEA4}" type="presOf" srcId="{CAB078C3-6976-2A4A-8C27-E10F4D1857CC}" destId="{3D94754D-E467-0E45-81EE-CEEE8C738FDF}" srcOrd="1" destOrd="0" presId="urn:microsoft.com/office/officeart/2005/8/layout/process1"/>
    <dgm:cxn modelId="{A50B26F9-496E-A84D-B9AA-D6FF3D480287}" type="presOf" srcId="{663DCD07-8CDC-664E-B82A-9F763BC5B5F4}" destId="{4A028201-3DDF-FC45-8B1E-A9867890973F}" srcOrd="0" destOrd="0" presId="urn:microsoft.com/office/officeart/2005/8/layout/process1"/>
    <dgm:cxn modelId="{96EA61D7-FE3C-1F44-BF5D-76E9A970E1C7}" type="presOf" srcId="{AA82AA4F-AB7E-4243-823D-21741DB08DC7}" destId="{45E8039C-3E52-104B-AA15-CA132E4D16BA}" srcOrd="0" destOrd="0" presId="urn:microsoft.com/office/officeart/2005/8/layout/process1"/>
    <dgm:cxn modelId="{87EA5015-1550-464F-B7A3-5F0FACFFEB79}" type="presOf" srcId="{02F8410A-5F31-4547-AE8F-5C3A943E99D4}" destId="{E15E0A37-8CC8-1448-9882-0C6070AC8C66}" srcOrd="0" destOrd="0" presId="urn:microsoft.com/office/officeart/2005/8/layout/process1"/>
    <dgm:cxn modelId="{5EB7F131-C2E8-304C-801A-F0F3567D69AD}" srcId="{02F8410A-5F31-4547-AE8F-5C3A943E99D4}" destId="{72B9F8B2-8DD7-2540-AD0D-785E66FE4FBD}" srcOrd="3" destOrd="0" parTransId="{131EFED0-1FE3-614A-ACC9-0E7F5DE8C889}" sibTransId="{665C602F-DBDF-AA41-9EBE-E85D66FBA2CF}"/>
    <dgm:cxn modelId="{CEE95687-B6EE-D648-BD0B-D4323A443BA8}" type="presOf" srcId="{72B9F8B2-8DD7-2540-AD0D-785E66FE4FBD}" destId="{6692061B-6AF7-A746-94B4-DD21D0228275}" srcOrd="0" destOrd="0" presId="urn:microsoft.com/office/officeart/2005/8/layout/process1"/>
    <dgm:cxn modelId="{CD8595ED-1A77-EF49-914E-E051EC0FB1E1}" type="presOf" srcId="{CAB078C3-6976-2A4A-8C27-E10F4D1857CC}" destId="{5C2CEE67-057A-874C-86CD-4A2FB90E8CF6}" srcOrd="0" destOrd="0" presId="urn:microsoft.com/office/officeart/2005/8/layout/process1"/>
    <dgm:cxn modelId="{6DE5D7A4-5BF0-9A4D-B60B-25C3406B5F54}" type="presOf" srcId="{32E7B8DD-ED3A-D443-A447-5F46D4C89CAF}" destId="{BCB947A1-6795-7B40-96EE-951A2F79B064}" srcOrd="0" destOrd="0" presId="urn:microsoft.com/office/officeart/2005/8/layout/process1"/>
    <dgm:cxn modelId="{8322FACB-A189-0C49-9160-794F82D95B5D}" type="presOf" srcId="{32E7B8DD-ED3A-D443-A447-5F46D4C89CAF}" destId="{48F76199-279B-FD49-902D-6BA5EB9C5A52}" srcOrd="1" destOrd="0" presId="urn:microsoft.com/office/officeart/2005/8/layout/process1"/>
    <dgm:cxn modelId="{D5D6DBFB-4347-F948-A41F-FB5A5D41631A}" type="presOf" srcId="{7A24AD3C-7DB0-7E45-8C67-59F5A18EED77}" destId="{6489B6C8-86B8-724E-BD27-E5537772B2A7}" srcOrd="0" destOrd="0" presId="urn:microsoft.com/office/officeart/2005/8/layout/process1"/>
    <dgm:cxn modelId="{196EBD33-D8EE-C143-A309-2326CD9E90DC}" type="presOf" srcId="{C86805D2-4BDC-5D49-8B7E-04F3ACC079C0}" destId="{5A9FD497-C2D9-B74A-805E-E69EC9736CF3}" srcOrd="0" destOrd="0" presId="urn:microsoft.com/office/officeart/2005/8/layout/process1"/>
    <dgm:cxn modelId="{D5303E57-C54F-3F44-89E1-BEA1A9C0018C}" srcId="{02F8410A-5F31-4547-AE8F-5C3A943E99D4}" destId="{AA82AA4F-AB7E-4243-823D-21741DB08DC7}" srcOrd="2" destOrd="0" parTransId="{F884C8F2-82D3-6149-9DEA-4EB7BEB68045}" sibTransId="{7A24AD3C-7DB0-7E45-8C67-59F5A18EED77}"/>
    <dgm:cxn modelId="{E93C4F4E-7FAC-6B49-8E86-EBDD950A45EE}" type="presParOf" srcId="{E15E0A37-8CC8-1448-9882-0C6070AC8C66}" destId="{4A028201-3DDF-FC45-8B1E-A9867890973F}" srcOrd="0" destOrd="0" presId="urn:microsoft.com/office/officeart/2005/8/layout/process1"/>
    <dgm:cxn modelId="{0696B398-74B7-1B46-8492-5FBD5DCFDA13}" type="presParOf" srcId="{E15E0A37-8CC8-1448-9882-0C6070AC8C66}" destId="{BCB947A1-6795-7B40-96EE-951A2F79B064}" srcOrd="1" destOrd="0" presId="urn:microsoft.com/office/officeart/2005/8/layout/process1"/>
    <dgm:cxn modelId="{DB037D49-0181-3040-B0A9-06D533D79325}" type="presParOf" srcId="{BCB947A1-6795-7B40-96EE-951A2F79B064}" destId="{48F76199-279B-FD49-902D-6BA5EB9C5A52}" srcOrd="0" destOrd="0" presId="urn:microsoft.com/office/officeart/2005/8/layout/process1"/>
    <dgm:cxn modelId="{9D28941F-3E94-7347-BF2E-BED156C703DD}" type="presParOf" srcId="{E15E0A37-8CC8-1448-9882-0C6070AC8C66}" destId="{5A9FD497-C2D9-B74A-805E-E69EC9736CF3}" srcOrd="2" destOrd="0" presId="urn:microsoft.com/office/officeart/2005/8/layout/process1"/>
    <dgm:cxn modelId="{ECA759EC-3DA2-5940-B34F-B26FF32E649B}" type="presParOf" srcId="{E15E0A37-8CC8-1448-9882-0C6070AC8C66}" destId="{5C2CEE67-057A-874C-86CD-4A2FB90E8CF6}" srcOrd="3" destOrd="0" presId="urn:microsoft.com/office/officeart/2005/8/layout/process1"/>
    <dgm:cxn modelId="{0CCCF4AD-33E0-A442-B0A9-6D149FA5656F}" type="presParOf" srcId="{5C2CEE67-057A-874C-86CD-4A2FB90E8CF6}" destId="{3D94754D-E467-0E45-81EE-CEEE8C738FDF}" srcOrd="0" destOrd="0" presId="urn:microsoft.com/office/officeart/2005/8/layout/process1"/>
    <dgm:cxn modelId="{171E3357-1DD5-4E4C-8498-C8861DD0D797}" type="presParOf" srcId="{E15E0A37-8CC8-1448-9882-0C6070AC8C66}" destId="{45E8039C-3E52-104B-AA15-CA132E4D16BA}" srcOrd="4" destOrd="0" presId="urn:microsoft.com/office/officeart/2005/8/layout/process1"/>
    <dgm:cxn modelId="{C7D3141A-967A-4542-B3DD-D5FE2D71F63C}" type="presParOf" srcId="{E15E0A37-8CC8-1448-9882-0C6070AC8C66}" destId="{6489B6C8-86B8-724E-BD27-E5537772B2A7}" srcOrd="5" destOrd="0" presId="urn:microsoft.com/office/officeart/2005/8/layout/process1"/>
    <dgm:cxn modelId="{05A31F6D-19C7-AD43-957E-98552E7E0D6A}" type="presParOf" srcId="{6489B6C8-86B8-724E-BD27-E5537772B2A7}" destId="{F53FCCF3-555D-7646-8F94-344E2BDABAAA}" srcOrd="0" destOrd="0" presId="urn:microsoft.com/office/officeart/2005/8/layout/process1"/>
    <dgm:cxn modelId="{55622C0D-0891-C840-8960-ECFD9C25044B}" type="presParOf" srcId="{E15E0A37-8CC8-1448-9882-0C6070AC8C66}" destId="{6692061B-6AF7-A746-94B4-DD21D022827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28201-3DDF-FC45-8B1E-A9867890973F}">
      <dsp:nvSpPr>
        <dsp:cNvPr id="0" name=""/>
        <dsp:cNvSpPr/>
      </dsp:nvSpPr>
      <dsp:spPr>
        <a:xfrm>
          <a:off x="827104" y="436793"/>
          <a:ext cx="1069007" cy="16035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solidFill>
                <a:srgbClr val="0D0D0D"/>
              </a:solidFill>
            </a:rPr>
            <a:t>Login Screen</a:t>
          </a:r>
          <a:endParaRPr lang="en-US" sz="800" kern="1200" dirty="0">
            <a:solidFill>
              <a:srgbClr val="0D0D0D"/>
            </a:solidFill>
          </a:endParaRPr>
        </a:p>
      </dsp:txBody>
      <dsp:txXfrm>
        <a:off x="858414" y="468103"/>
        <a:ext cx="1006387" cy="1540890"/>
      </dsp:txXfrm>
    </dsp:sp>
    <dsp:sp modelId="{BCB947A1-6795-7B40-96EE-951A2F79B064}">
      <dsp:nvSpPr>
        <dsp:cNvPr id="0" name=""/>
        <dsp:cNvSpPr/>
      </dsp:nvSpPr>
      <dsp:spPr>
        <a:xfrm>
          <a:off x="2126400" y="1105992"/>
          <a:ext cx="488211" cy="26511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r>
            <a:rPr lang="en-US" sz="600" kern="1200" dirty="0" smtClean="0">
              <a:solidFill>
                <a:srgbClr val="0D0D0D"/>
              </a:solidFill>
            </a:rPr>
            <a:t>Create Login</a:t>
          </a:r>
          <a:endParaRPr lang="en-US" sz="600" kern="1200" dirty="0">
            <a:solidFill>
              <a:srgbClr val="0D0D0D"/>
            </a:solidFill>
          </a:endParaRPr>
        </a:p>
      </dsp:txBody>
      <dsp:txXfrm>
        <a:off x="2126400" y="1159015"/>
        <a:ext cx="408677" cy="159067"/>
      </dsp:txXfrm>
    </dsp:sp>
    <dsp:sp modelId="{1235D207-159D-284A-AF8C-9D0A31441A4B}">
      <dsp:nvSpPr>
        <dsp:cNvPr id="0" name=""/>
        <dsp:cNvSpPr/>
      </dsp:nvSpPr>
      <dsp:spPr>
        <a:xfrm>
          <a:off x="2817264" y="436793"/>
          <a:ext cx="1069007" cy="16035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US" sz="800" kern="1200" dirty="0" smtClean="0">
              <a:solidFill>
                <a:srgbClr val="0D0D0D"/>
              </a:solidFill>
            </a:rPr>
            <a:t>Create Login &amp; Profile/Preferences (carb, calories, sugar, protein)</a:t>
          </a:r>
          <a:endParaRPr lang="en-US" sz="800" kern="1200" dirty="0">
            <a:solidFill>
              <a:srgbClr val="0D0D0D"/>
            </a:solidFill>
          </a:endParaRPr>
        </a:p>
      </dsp:txBody>
      <dsp:txXfrm>
        <a:off x="2848574" y="468103"/>
        <a:ext cx="1006387" cy="1540890"/>
      </dsp:txXfrm>
    </dsp:sp>
    <dsp:sp modelId="{B0AAF247-7030-394C-884A-6DFEDA0D4FB3}">
      <dsp:nvSpPr>
        <dsp:cNvPr id="0" name=""/>
        <dsp:cNvSpPr/>
      </dsp:nvSpPr>
      <dsp:spPr>
        <a:xfrm rot="97591">
          <a:off x="4384338" y="1339250"/>
          <a:ext cx="1056777" cy="26511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r>
            <a:rPr lang="en-US" sz="600" kern="1200" dirty="0" smtClean="0">
              <a:solidFill>
                <a:srgbClr val="0D0D0D"/>
              </a:solidFill>
            </a:rPr>
            <a:t>Search Screen</a:t>
          </a:r>
          <a:endParaRPr lang="en-US" sz="600" kern="1200" dirty="0">
            <a:solidFill>
              <a:srgbClr val="0D0D0D"/>
            </a:solidFill>
          </a:endParaRPr>
        </a:p>
      </dsp:txBody>
      <dsp:txXfrm>
        <a:off x="4384354" y="1391144"/>
        <a:ext cx="977243" cy="159067"/>
      </dsp:txXfrm>
    </dsp:sp>
    <dsp:sp modelId="{5A9FD497-C2D9-B74A-805E-E69EC9736CF3}">
      <dsp:nvSpPr>
        <dsp:cNvPr id="0" name=""/>
        <dsp:cNvSpPr/>
      </dsp:nvSpPr>
      <dsp:spPr>
        <a:xfrm>
          <a:off x="5879387" y="561346"/>
          <a:ext cx="1742663" cy="154743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US" sz="800" u="sng" kern="1200" dirty="0" smtClean="0">
              <a:solidFill>
                <a:srgbClr val="0D0D0D"/>
              </a:solidFill>
            </a:rPr>
            <a:t>Search Screen</a:t>
          </a:r>
        </a:p>
        <a:p>
          <a:pPr lvl="0" algn="l" defTabSz="355600">
            <a:lnSpc>
              <a:spcPct val="90000"/>
            </a:lnSpc>
            <a:spcBef>
              <a:spcPct val="0"/>
            </a:spcBef>
            <a:spcAft>
              <a:spcPct val="35000"/>
            </a:spcAft>
          </a:pPr>
          <a:r>
            <a:rPr lang="en-US" sz="800" kern="1200" dirty="0" smtClean="0">
              <a:solidFill>
                <a:srgbClr val="0D0D0D"/>
              </a:solidFill>
            </a:rPr>
            <a:t>1)  Show Preferences (with link to another screen to update).</a:t>
          </a:r>
        </a:p>
        <a:p>
          <a:pPr lvl="0" algn="l" defTabSz="355600">
            <a:lnSpc>
              <a:spcPct val="90000"/>
            </a:lnSpc>
            <a:spcBef>
              <a:spcPct val="0"/>
            </a:spcBef>
            <a:spcAft>
              <a:spcPct val="35000"/>
            </a:spcAft>
          </a:pPr>
          <a:r>
            <a:rPr lang="en-US" sz="800" i="1" kern="1200" dirty="0" smtClean="0">
              <a:solidFill>
                <a:srgbClr val="0D0D0D"/>
              </a:solidFill>
            </a:rPr>
            <a:t>also</a:t>
          </a:r>
        </a:p>
        <a:p>
          <a:pPr lvl="0" algn="l" defTabSz="355600">
            <a:lnSpc>
              <a:spcPct val="90000"/>
            </a:lnSpc>
            <a:spcBef>
              <a:spcPct val="0"/>
            </a:spcBef>
            <a:spcAft>
              <a:spcPct val="35000"/>
            </a:spcAft>
          </a:pPr>
          <a:r>
            <a:rPr lang="en-US" sz="800" kern="1200" dirty="0" smtClean="0">
              <a:solidFill>
                <a:srgbClr val="0D0D0D"/>
              </a:solidFill>
            </a:rPr>
            <a:t>2) Have user enter Zip Code &amp; Food preference.</a:t>
          </a:r>
        </a:p>
        <a:p>
          <a:pPr lvl="0" algn="l" defTabSz="355600">
            <a:lnSpc>
              <a:spcPct val="90000"/>
            </a:lnSpc>
            <a:spcBef>
              <a:spcPct val="0"/>
            </a:spcBef>
            <a:spcAft>
              <a:spcPct val="35000"/>
            </a:spcAft>
          </a:pPr>
          <a:r>
            <a:rPr lang="en-US" sz="800" kern="1200" dirty="0" smtClean="0">
              <a:solidFill>
                <a:srgbClr val="0D0D0D"/>
              </a:solidFill>
            </a:rPr>
            <a:t>3) Submit Button.</a:t>
          </a:r>
        </a:p>
        <a:p>
          <a:pPr lvl="0" algn="ctr" defTabSz="355600">
            <a:lnSpc>
              <a:spcPct val="90000"/>
            </a:lnSpc>
            <a:spcBef>
              <a:spcPct val="0"/>
            </a:spcBef>
            <a:spcAft>
              <a:spcPct val="35000"/>
            </a:spcAft>
          </a:pPr>
          <a:endParaRPr lang="en-US" sz="800" kern="1200" dirty="0"/>
        </a:p>
      </dsp:txBody>
      <dsp:txXfrm>
        <a:off x="5924710" y="606669"/>
        <a:ext cx="1652017" cy="1456790"/>
      </dsp:txXfrm>
    </dsp:sp>
    <dsp:sp modelId="{5C2CEE67-057A-874C-86CD-4A2FB90E8CF6}">
      <dsp:nvSpPr>
        <dsp:cNvPr id="0" name=""/>
        <dsp:cNvSpPr/>
      </dsp:nvSpPr>
      <dsp:spPr>
        <a:xfrm rot="7158648">
          <a:off x="5802933" y="2314802"/>
          <a:ext cx="646638" cy="265113"/>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r>
            <a:rPr lang="en-US" sz="600" kern="1200" dirty="0" smtClean="0">
              <a:solidFill>
                <a:srgbClr val="0D0D0D"/>
              </a:solidFill>
            </a:rPr>
            <a:t>Submit Search</a:t>
          </a:r>
          <a:endParaRPr lang="en-US" sz="600" kern="1200" dirty="0">
            <a:solidFill>
              <a:srgbClr val="0D0D0D"/>
            </a:solidFill>
          </a:endParaRPr>
        </a:p>
      </dsp:txBody>
      <dsp:txXfrm rot="10800000">
        <a:off x="5862168" y="2333149"/>
        <a:ext cx="567104" cy="159067"/>
      </dsp:txXfrm>
    </dsp:sp>
    <dsp:sp modelId="{45E8039C-3E52-104B-AA15-CA132E4D16BA}">
      <dsp:nvSpPr>
        <dsp:cNvPr id="0" name=""/>
        <dsp:cNvSpPr/>
      </dsp:nvSpPr>
      <dsp:spPr>
        <a:xfrm rot="10800000" flipV="1">
          <a:off x="4663997" y="2766214"/>
          <a:ext cx="1620401" cy="168516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US" sz="800" kern="1200" dirty="0" smtClean="0">
              <a:solidFill>
                <a:srgbClr val="0D0D0D"/>
              </a:solidFill>
            </a:rPr>
            <a:t>Search Results (Food) Shown here on another page or the previous page (we need to decide which page we want the results to show).</a:t>
          </a:r>
        </a:p>
        <a:p>
          <a:pPr lvl="0" algn="l" defTabSz="355600">
            <a:lnSpc>
              <a:spcPct val="90000"/>
            </a:lnSpc>
            <a:spcBef>
              <a:spcPct val="0"/>
            </a:spcBef>
            <a:spcAft>
              <a:spcPct val="35000"/>
            </a:spcAft>
          </a:pPr>
          <a:r>
            <a:rPr lang="en-US" sz="800" kern="1200" dirty="0" smtClean="0">
              <a:solidFill>
                <a:srgbClr val="0D0D0D"/>
              </a:solidFill>
            </a:rPr>
            <a:t>User can click on food item to see nutritional information.</a:t>
          </a:r>
          <a:endParaRPr lang="en-US" sz="800" kern="1200" dirty="0">
            <a:solidFill>
              <a:srgbClr val="0D0D0D"/>
            </a:solidFill>
          </a:endParaRPr>
        </a:p>
      </dsp:txBody>
      <dsp:txXfrm rot="-10800000">
        <a:off x="4711457" y="2813674"/>
        <a:ext cx="1525481" cy="1590241"/>
      </dsp:txXfrm>
    </dsp:sp>
    <dsp:sp modelId="{6489B6C8-86B8-724E-BD27-E5537772B2A7}">
      <dsp:nvSpPr>
        <dsp:cNvPr id="0" name=""/>
        <dsp:cNvSpPr/>
      </dsp:nvSpPr>
      <dsp:spPr>
        <a:xfrm rot="10742092">
          <a:off x="3715839" y="3269929"/>
          <a:ext cx="850943" cy="722639"/>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lumMod val="95000"/>
                  <a:lumOff val="5000"/>
                </a:schemeClr>
              </a:solidFill>
            </a:rPr>
            <a:t>Next page</a:t>
          </a:r>
          <a:endParaRPr lang="en-US" sz="600" kern="1200" dirty="0">
            <a:solidFill>
              <a:schemeClr val="tx1">
                <a:lumMod val="95000"/>
                <a:lumOff val="5000"/>
              </a:schemeClr>
            </a:solidFill>
          </a:endParaRPr>
        </a:p>
      </dsp:txBody>
      <dsp:txXfrm rot="10800000">
        <a:off x="3932616" y="3412631"/>
        <a:ext cx="634151" cy="433583"/>
      </dsp:txXfrm>
    </dsp:sp>
    <dsp:sp modelId="{6692061B-6AF7-A746-94B4-DD21D0228275}">
      <dsp:nvSpPr>
        <dsp:cNvPr id="0" name=""/>
        <dsp:cNvSpPr/>
      </dsp:nvSpPr>
      <dsp:spPr>
        <a:xfrm>
          <a:off x="2580066" y="2846790"/>
          <a:ext cx="1069007" cy="160351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l" defTabSz="355600">
            <a:lnSpc>
              <a:spcPct val="90000"/>
            </a:lnSpc>
            <a:spcBef>
              <a:spcPct val="0"/>
            </a:spcBef>
            <a:spcAft>
              <a:spcPct val="35000"/>
            </a:spcAft>
          </a:pPr>
          <a:r>
            <a:rPr lang="en-US" sz="800" kern="1200" dirty="0" smtClean="0">
              <a:solidFill>
                <a:srgbClr val="0D0D0D"/>
              </a:solidFill>
            </a:rPr>
            <a:t>Nutritional Details for Food will be shown on this page </a:t>
          </a:r>
          <a:endParaRPr lang="en-US" sz="800" kern="1200" dirty="0">
            <a:solidFill>
              <a:srgbClr val="0D0D0D"/>
            </a:solidFill>
          </a:endParaRPr>
        </a:p>
      </dsp:txBody>
      <dsp:txXfrm>
        <a:off x="2611376" y="2878100"/>
        <a:ext cx="1006387" cy="1540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28201-3DDF-FC45-8B1E-A9867890973F}">
      <dsp:nvSpPr>
        <dsp:cNvPr id="0" name=""/>
        <dsp:cNvSpPr/>
      </dsp:nvSpPr>
      <dsp:spPr>
        <a:xfrm>
          <a:off x="1005690" y="22184"/>
          <a:ext cx="1305889" cy="19588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solidFill>
                <a:srgbClr val="0D0D0D"/>
              </a:solidFill>
            </a:rPr>
            <a:t>Login Screen</a:t>
          </a:r>
          <a:endParaRPr lang="en-US" sz="1100" kern="1200" dirty="0">
            <a:solidFill>
              <a:srgbClr val="0D0D0D"/>
            </a:solidFill>
          </a:endParaRPr>
        </a:p>
      </dsp:txBody>
      <dsp:txXfrm>
        <a:off x="1043938" y="60432"/>
        <a:ext cx="1229393" cy="1882338"/>
      </dsp:txXfrm>
    </dsp:sp>
    <dsp:sp modelId="{BCB947A1-6795-7B40-96EE-951A2F79B064}">
      <dsp:nvSpPr>
        <dsp:cNvPr id="0" name=""/>
        <dsp:cNvSpPr/>
      </dsp:nvSpPr>
      <dsp:spPr>
        <a:xfrm rot="210492">
          <a:off x="2590292" y="914970"/>
          <a:ext cx="593161" cy="32386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r>
            <a:rPr lang="en-US" sz="700" kern="1200" dirty="0" smtClean="0">
              <a:solidFill>
                <a:srgbClr val="0D0D0D"/>
              </a:solidFill>
            </a:rPr>
            <a:t>Create Login</a:t>
          </a:r>
          <a:endParaRPr lang="en-US" sz="700" kern="1200" dirty="0">
            <a:solidFill>
              <a:srgbClr val="0D0D0D"/>
            </a:solidFill>
          </a:endParaRPr>
        </a:p>
      </dsp:txBody>
      <dsp:txXfrm>
        <a:off x="2590383" y="976769"/>
        <a:ext cx="496003" cy="194316"/>
      </dsp:txXfrm>
    </dsp:sp>
    <dsp:sp modelId="{5A9FD497-C2D9-B74A-805E-E69EC9736CF3}">
      <dsp:nvSpPr>
        <dsp:cNvPr id="0" name=""/>
        <dsp:cNvSpPr/>
      </dsp:nvSpPr>
      <dsp:spPr>
        <a:xfrm>
          <a:off x="3428655" y="230203"/>
          <a:ext cx="2128822" cy="189033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u="sng" kern="1200" dirty="0" smtClean="0">
              <a:solidFill>
                <a:srgbClr val="0D0D0D"/>
              </a:solidFill>
            </a:rPr>
            <a:t>Search Screen</a:t>
          </a:r>
        </a:p>
        <a:p>
          <a:pPr lvl="0" algn="l" defTabSz="488950">
            <a:lnSpc>
              <a:spcPct val="90000"/>
            </a:lnSpc>
            <a:spcBef>
              <a:spcPct val="0"/>
            </a:spcBef>
            <a:spcAft>
              <a:spcPct val="35000"/>
            </a:spcAft>
          </a:pPr>
          <a:r>
            <a:rPr lang="en-US" sz="1100" kern="1200" dirty="0" smtClean="0">
              <a:solidFill>
                <a:srgbClr val="0D0D0D"/>
              </a:solidFill>
            </a:rPr>
            <a:t>1)  Show Preferences (with link to another screen to update).</a:t>
          </a:r>
        </a:p>
        <a:p>
          <a:pPr lvl="0" algn="l" defTabSz="488950">
            <a:lnSpc>
              <a:spcPct val="90000"/>
            </a:lnSpc>
            <a:spcBef>
              <a:spcPct val="0"/>
            </a:spcBef>
            <a:spcAft>
              <a:spcPct val="35000"/>
            </a:spcAft>
          </a:pPr>
          <a:r>
            <a:rPr lang="en-US" sz="1100" i="1" kern="1200" dirty="0" smtClean="0">
              <a:solidFill>
                <a:srgbClr val="0D0D0D"/>
              </a:solidFill>
            </a:rPr>
            <a:t>also</a:t>
          </a:r>
        </a:p>
        <a:p>
          <a:pPr lvl="0" algn="l" defTabSz="488950">
            <a:lnSpc>
              <a:spcPct val="90000"/>
            </a:lnSpc>
            <a:spcBef>
              <a:spcPct val="0"/>
            </a:spcBef>
            <a:spcAft>
              <a:spcPct val="35000"/>
            </a:spcAft>
          </a:pPr>
          <a:r>
            <a:rPr lang="en-US" sz="1100" kern="1200" dirty="0" smtClean="0">
              <a:solidFill>
                <a:srgbClr val="0D0D0D"/>
              </a:solidFill>
            </a:rPr>
            <a:t>2) Have user enter Zip Code &amp; Food preference.</a:t>
          </a:r>
        </a:p>
        <a:p>
          <a:pPr lvl="0" algn="l" defTabSz="488950">
            <a:lnSpc>
              <a:spcPct val="90000"/>
            </a:lnSpc>
            <a:spcBef>
              <a:spcPct val="0"/>
            </a:spcBef>
            <a:spcAft>
              <a:spcPct val="35000"/>
            </a:spcAft>
          </a:pPr>
          <a:r>
            <a:rPr lang="en-US" sz="1100" kern="1200" dirty="0" smtClean="0">
              <a:solidFill>
                <a:srgbClr val="0D0D0D"/>
              </a:solidFill>
            </a:rPr>
            <a:t>3) Submit Button.</a:t>
          </a:r>
        </a:p>
        <a:p>
          <a:pPr lvl="0" algn="ctr" defTabSz="488950">
            <a:lnSpc>
              <a:spcPct val="90000"/>
            </a:lnSpc>
            <a:spcBef>
              <a:spcPct val="0"/>
            </a:spcBef>
            <a:spcAft>
              <a:spcPct val="35000"/>
            </a:spcAft>
          </a:pPr>
          <a:endParaRPr lang="en-US" sz="1100" kern="1200" dirty="0"/>
        </a:p>
      </dsp:txBody>
      <dsp:txXfrm>
        <a:off x="3484021" y="285569"/>
        <a:ext cx="2018090" cy="1779601"/>
      </dsp:txXfrm>
    </dsp:sp>
    <dsp:sp modelId="{5C2CEE67-057A-874C-86CD-4A2FB90E8CF6}">
      <dsp:nvSpPr>
        <dsp:cNvPr id="0" name=""/>
        <dsp:cNvSpPr/>
      </dsp:nvSpPr>
      <dsp:spPr>
        <a:xfrm rot="4888756">
          <a:off x="4479047" y="2183448"/>
          <a:ext cx="378622" cy="323860"/>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r>
            <a:rPr lang="en-US" sz="700" kern="1200" dirty="0" smtClean="0">
              <a:solidFill>
                <a:srgbClr val="0D0D0D"/>
              </a:solidFill>
            </a:rPr>
            <a:t>Submit Search</a:t>
          </a:r>
          <a:endParaRPr lang="en-US" sz="700" kern="1200" dirty="0">
            <a:solidFill>
              <a:srgbClr val="0D0D0D"/>
            </a:solidFill>
          </a:endParaRPr>
        </a:p>
      </dsp:txBody>
      <dsp:txXfrm>
        <a:off x="4520428" y="2200177"/>
        <a:ext cx="281464" cy="194316"/>
      </dsp:txXfrm>
    </dsp:sp>
    <dsp:sp modelId="{45E8039C-3E52-104B-AA15-CA132E4D16BA}">
      <dsp:nvSpPr>
        <dsp:cNvPr id="0" name=""/>
        <dsp:cNvSpPr/>
      </dsp:nvSpPr>
      <dsp:spPr>
        <a:xfrm rot="10800000" flipV="1">
          <a:off x="3864557" y="2557122"/>
          <a:ext cx="1979467" cy="2058578"/>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kern="1200" dirty="0" smtClean="0">
              <a:solidFill>
                <a:srgbClr val="0D0D0D"/>
              </a:solidFill>
            </a:rPr>
            <a:t>Search Results (Food) Shown here on another page or the previous page (we need to decide which page we want the results to show).</a:t>
          </a:r>
        </a:p>
        <a:p>
          <a:pPr lvl="0" algn="l" defTabSz="488950">
            <a:lnSpc>
              <a:spcPct val="90000"/>
            </a:lnSpc>
            <a:spcBef>
              <a:spcPct val="0"/>
            </a:spcBef>
            <a:spcAft>
              <a:spcPct val="35000"/>
            </a:spcAft>
          </a:pPr>
          <a:r>
            <a:rPr lang="en-US" sz="1100" kern="1200" dirty="0" smtClean="0">
              <a:solidFill>
                <a:srgbClr val="0D0D0D"/>
              </a:solidFill>
            </a:rPr>
            <a:t>User can click on food item to see nutritional information.</a:t>
          </a:r>
          <a:endParaRPr lang="en-US" sz="1100" kern="1200" dirty="0">
            <a:solidFill>
              <a:srgbClr val="0D0D0D"/>
            </a:solidFill>
          </a:endParaRPr>
        </a:p>
      </dsp:txBody>
      <dsp:txXfrm rot="-10800000">
        <a:off x="3922534" y="2615099"/>
        <a:ext cx="1863513" cy="1942624"/>
      </dsp:txXfrm>
    </dsp:sp>
    <dsp:sp modelId="{6489B6C8-86B8-724E-BD27-E5537772B2A7}">
      <dsp:nvSpPr>
        <dsp:cNvPr id="0" name=""/>
        <dsp:cNvSpPr/>
      </dsp:nvSpPr>
      <dsp:spPr>
        <a:xfrm rot="10740527">
          <a:off x="2706293" y="3173198"/>
          <a:ext cx="1039512" cy="882769"/>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lumMod val="95000"/>
                  <a:lumOff val="5000"/>
                </a:schemeClr>
              </a:solidFill>
            </a:rPr>
            <a:t>Next page</a:t>
          </a:r>
          <a:endParaRPr lang="en-US" sz="700" kern="1200" dirty="0">
            <a:solidFill>
              <a:schemeClr val="tx1">
                <a:lumMod val="95000"/>
                <a:lumOff val="5000"/>
              </a:schemeClr>
            </a:solidFill>
          </a:endParaRPr>
        </a:p>
      </dsp:txBody>
      <dsp:txXfrm rot="10800000">
        <a:off x="2971104" y="3347461"/>
        <a:ext cx="774681" cy="529661"/>
      </dsp:txXfrm>
    </dsp:sp>
    <dsp:sp modelId="{6692061B-6AF7-A746-94B4-DD21D0228275}">
      <dsp:nvSpPr>
        <dsp:cNvPr id="0" name=""/>
        <dsp:cNvSpPr/>
      </dsp:nvSpPr>
      <dsp:spPr>
        <a:xfrm>
          <a:off x="1318846" y="2656866"/>
          <a:ext cx="1305889" cy="195883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kern="1200" dirty="0" smtClean="0">
              <a:solidFill>
                <a:srgbClr val="0D0D0D"/>
              </a:solidFill>
            </a:rPr>
            <a:t>Nutritional Details for Food will be shown on this page </a:t>
          </a:r>
          <a:endParaRPr lang="en-US" sz="1100" kern="1200" dirty="0">
            <a:solidFill>
              <a:srgbClr val="0D0D0D"/>
            </a:solidFill>
          </a:endParaRPr>
        </a:p>
      </dsp:txBody>
      <dsp:txXfrm>
        <a:off x="1357094" y="2695114"/>
        <a:ext cx="1229393" cy="18823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D5188-0FCB-6046-985B-41A155423326}" type="datetimeFigureOut">
              <a:rPr lang="en-US" smtClean="0"/>
              <a:t>12/28/18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85396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D5188-0FCB-6046-985B-41A155423326}" type="datetimeFigureOut">
              <a:rPr lang="en-US" smtClean="0"/>
              <a:t>12/28/18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11432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D5188-0FCB-6046-985B-41A155423326}" type="datetimeFigureOut">
              <a:rPr lang="en-US" smtClean="0"/>
              <a:t>12/28/18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34359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D5188-0FCB-6046-985B-41A155423326}" type="datetimeFigureOut">
              <a:rPr lang="en-US" smtClean="0"/>
              <a:t>12/28/18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185407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D5188-0FCB-6046-985B-41A155423326}" type="datetimeFigureOut">
              <a:rPr lang="en-US" smtClean="0"/>
              <a:t>12/28/18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122707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7D5188-0FCB-6046-985B-41A155423326}" type="datetimeFigureOut">
              <a:rPr lang="en-US" smtClean="0"/>
              <a:t>12/28/18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116339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7D5188-0FCB-6046-985B-41A155423326}" type="datetimeFigureOut">
              <a:rPr lang="en-US" smtClean="0"/>
              <a:t>12/28/18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201236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7D5188-0FCB-6046-985B-41A155423326}" type="datetimeFigureOut">
              <a:rPr lang="en-US" smtClean="0"/>
              <a:t>12/28/18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28941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D5188-0FCB-6046-985B-41A155423326}" type="datetimeFigureOut">
              <a:rPr lang="en-US" smtClean="0"/>
              <a:t>12/28/18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185145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D5188-0FCB-6046-985B-41A155423326}" type="datetimeFigureOut">
              <a:rPr lang="en-US" smtClean="0"/>
              <a:t>12/28/18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290856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D5188-0FCB-6046-985B-41A155423326}" type="datetimeFigureOut">
              <a:rPr lang="en-US" smtClean="0"/>
              <a:t>12/28/18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9663BA-B001-014A-838F-29A5D41EA7F0}" type="slidenum">
              <a:rPr lang="en-US" smtClean="0"/>
              <a:t>‹#›</a:t>
            </a:fld>
            <a:endParaRPr lang="en-US"/>
          </a:p>
        </p:txBody>
      </p:sp>
    </p:spTree>
    <p:extLst>
      <p:ext uri="{BB962C8B-B14F-4D97-AF65-F5344CB8AC3E}">
        <p14:creationId xmlns:p14="http://schemas.microsoft.com/office/powerpoint/2010/main" val="1131158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D5188-0FCB-6046-985B-41A155423326}" type="datetimeFigureOut">
              <a:rPr lang="en-US" smtClean="0"/>
              <a:t>12/28/18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63BA-B001-014A-838F-29A5D41EA7F0}" type="slidenum">
              <a:rPr lang="en-US" smtClean="0"/>
              <a:t>‹#›</a:t>
            </a:fld>
            <a:endParaRPr lang="en-US"/>
          </a:p>
        </p:txBody>
      </p:sp>
    </p:spTree>
    <p:extLst>
      <p:ext uri="{BB962C8B-B14F-4D97-AF65-F5344CB8AC3E}">
        <p14:creationId xmlns:p14="http://schemas.microsoft.com/office/powerpoint/2010/main" val="513141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Nutritionix</a:t>
            </a:r>
            <a:r>
              <a:rPr lang="en-US" dirty="0" smtClean="0"/>
              <a:t>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693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3896"/>
            <a:ext cx="8229600" cy="5832267"/>
          </a:xfrm>
        </p:spPr>
        <p:txBody>
          <a:bodyPr>
            <a:normAutofit fontScale="55000" lnSpcReduction="20000"/>
          </a:bodyPr>
          <a:lstStyle/>
          <a:p>
            <a:pPr marL="0" indent="0">
              <a:buNone/>
            </a:pPr>
            <a:r>
              <a:rPr lang="en-US" dirty="0"/>
              <a:t>Hi. I am trying </a:t>
            </a:r>
            <a:r>
              <a:rPr lang="en-US" dirty="0" smtClean="0"/>
              <a:t>to clarity so </a:t>
            </a:r>
            <a:r>
              <a:rPr lang="en-US" dirty="0"/>
              <a:t>that we are different than something like Google Maps.  I see what you/</a:t>
            </a:r>
            <a:r>
              <a:rPr lang="en-US" dirty="0" err="1"/>
              <a:t>Prashanth</a:t>
            </a:r>
            <a:r>
              <a:rPr lang="en-US" dirty="0"/>
              <a:t> did as the following:</a:t>
            </a:r>
          </a:p>
          <a:p>
            <a:endParaRPr lang="en-US" dirty="0"/>
          </a:p>
          <a:p>
            <a:r>
              <a:rPr lang="en-US" dirty="0"/>
              <a:t>Doing a location search by brand/restaurant (which you can do on Google Map).</a:t>
            </a:r>
          </a:p>
          <a:p>
            <a:r>
              <a:rPr lang="en-US" dirty="0"/>
              <a:t>Then you are searching for food without using the brand from the location search.</a:t>
            </a:r>
          </a:p>
          <a:p>
            <a:r>
              <a:rPr lang="en-US" dirty="0"/>
              <a:t>Lastly you are looking up nutritional value for a specific food item.</a:t>
            </a:r>
          </a:p>
          <a:p>
            <a:endParaRPr lang="en-US" dirty="0"/>
          </a:p>
          <a:p>
            <a:pPr marL="0" indent="0">
              <a:buNone/>
            </a:pPr>
            <a:r>
              <a:rPr lang="en-US" dirty="0"/>
              <a:t>I think the first two searches can be done on Google Maps very easily.  My thought was the following:</a:t>
            </a:r>
          </a:p>
          <a:p>
            <a:r>
              <a:rPr lang="en-US" dirty="0"/>
              <a:t> We make a user set up a profile that we save in Firebase.  The profile would include calorie count, carbs, sugars, and protein - these are the top of line items for nutrition value that come to my head first and may be best to keep it this simple.</a:t>
            </a:r>
          </a:p>
          <a:p>
            <a:r>
              <a:rPr lang="en-US" dirty="0"/>
              <a:t>Then we can use the location search to find all the restaurants within the mileage radius that we limit it to.</a:t>
            </a:r>
          </a:p>
          <a:p>
            <a:r>
              <a:rPr lang="en-US" dirty="0"/>
              <a:t>Next, we take the brands/restaurants returned and filter an instant search by those restaurants.  The query for the instant search can either be something that user enters like “burgers”.  From the list of food items we can further filter by the users profile nutritional requirements in the JavaScript because it can not be done in the query as you/</a:t>
            </a:r>
            <a:r>
              <a:rPr lang="en-US" dirty="0" err="1"/>
              <a:t>Prashanth</a:t>
            </a:r>
            <a:r>
              <a:rPr lang="en-US" dirty="0"/>
              <a:t> mentioned in the video call.</a:t>
            </a:r>
          </a:p>
          <a:p>
            <a:r>
              <a:rPr lang="en-US" dirty="0"/>
              <a:t>If the user wants more information about specific food item we can allow them to click on the item and get the nutritional details.</a:t>
            </a:r>
          </a:p>
          <a:p>
            <a:endParaRPr lang="en-US" dirty="0"/>
          </a:p>
        </p:txBody>
      </p:sp>
    </p:spTree>
    <p:extLst>
      <p:ext uri="{BB962C8B-B14F-4D97-AF65-F5344CB8AC3E}">
        <p14:creationId xmlns:p14="http://schemas.microsoft.com/office/powerpoint/2010/main" val="337215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User</a:t>
            </a:r>
            <a:endParaRPr lang="en-US" dirty="0"/>
          </a:p>
        </p:txBody>
      </p:sp>
      <p:graphicFrame>
        <p:nvGraphicFramePr>
          <p:cNvPr id="4" name="Diagram 3"/>
          <p:cNvGraphicFramePr/>
          <p:nvPr>
            <p:extLst>
              <p:ext uri="{D42A27DB-BD31-4B8C-83A1-F6EECF244321}">
                <p14:modId xmlns:p14="http://schemas.microsoft.com/office/powerpoint/2010/main" val="2388395928"/>
              </p:ext>
            </p:extLst>
          </p:nvPr>
        </p:nvGraphicFramePr>
        <p:xfrm>
          <a:off x="520219" y="1178881"/>
          <a:ext cx="8292905" cy="4615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 Arrow 6"/>
          <p:cNvSpPr/>
          <p:nvPr/>
        </p:nvSpPr>
        <p:spPr>
          <a:xfrm>
            <a:off x="5260359" y="1771720"/>
            <a:ext cx="887432" cy="50597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rgbClr val="0D0D0D"/>
                </a:solidFill>
              </a:rPr>
              <a:t>Edit Preferences</a:t>
            </a:r>
            <a:endParaRPr lang="en-US" sz="900" dirty="0">
              <a:solidFill>
                <a:srgbClr val="0D0D0D"/>
              </a:solidFill>
            </a:endParaRPr>
          </a:p>
        </p:txBody>
      </p:sp>
    </p:spTree>
    <p:extLst>
      <p:ext uri="{BB962C8B-B14F-4D97-AF65-F5344CB8AC3E}">
        <p14:creationId xmlns:p14="http://schemas.microsoft.com/office/powerpoint/2010/main" val="151373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Established User</a:t>
            </a:r>
            <a:endParaRPr lang="en-US" dirty="0"/>
          </a:p>
        </p:txBody>
      </p:sp>
      <p:graphicFrame>
        <p:nvGraphicFramePr>
          <p:cNvPr id="4" name="Diagram 3"/>
          <p:cNvGraphicFramePr/>
          <p:nvPr>
            <p:extLst>
              <p:ext uri="{D42A27DB-BD31-4B8C-83A1-F6EECF244321}">
                <p14:modId xmlns:p14="http://schemas.microsoft.com/office/powerpoint/2010/main" val="2903929105"/>
              </p:ext>
            </p:extLst>
          </p:nvPr>
        </p:nvGraphicFramePr>
        <p:xfrm>
          <a:off x="520219" y="1178881"/>
          <a:ext cx="8292905" cy="4615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Left-Right Arrow 2"/>
          <p:cNvSpPr/>
          <p:nvPr/>
        </p:nvSpPr>
        <p:spPr>
          <a:xfrm>
            <a:off x="6381770" y="1869619"/>
            <a:ext cx="1216152"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smtClean="0">
              <a:solidFill>
                <a:srgbClr val="0D0D0D"/>
              </a:solidFill>
            </a:endParaRPr>
          </a:p>
          <a:p>
            <a:pPr algn="ctr"/>
            <a:r>
              <a:rPr lang="en-US" sz="1000" dirty="0" smtClean="0">
                <a:solidFill>
                  <a:srgbClr val="0D0D0D"/>
                </a:solidFill>
              </a:rPr>
              <a:t>Edit Preferences</a:t>
            </a:r>
          </a:p>
          <a:p>
            <a:pPr algn="ctr"/>
            <a:endParaRPr lang="en-US" dirty="0"/>
          </a:p>
        </p:txBody>
      </p:sp>
      <p:sp>
        <p:nvSpPr>
          <p:cNvPr id="5" name="Rounded Rectangle 4"/>
          <p:cNvSpPr/>
          <p:nvPr/>
        </p:nvSpPr>
        <p:spPr>
          <a:xfrm>
            <a:off x="7597922" y="1616424"/>
            <a:ext cx="1215202" cy="13330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900" dirty="0" smtClean="0">
                <a:solidFill>
                  <a:srgbClr val="0D0D0D"/>
                </a:solidFill>
              </a:rPr>
              <a:t>Create Login &amp; Profile/Preferences (carb, calories, sugar, protein)</a:t>
            </a:r>
          </a:p>
          <a:p>
            <a:pPr algn="ctr"/>
            <a:endParaRPr lang="en-US" dirty="0"/>
          </a:p>
        </p:txBody>
      </p:sp>
    </p:spTree>
    <p:extLst>
      <p:ext uri="{BB962C8B-B14F-4D97-AF65-F5344CB8AC3E}">
        <p14:creationId xmlns:p14="http://schemas.microsoft.com/office/powerpoint/2010/main" val="170182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a:t>
            </a:r>
            <a:r>
              <a:rPr lang="en-US" dirty="0" smtClean="0"/>
              <a:t>Flow </a:t>
            </a:r>
            <a:br>
              <a:rPr lang="en-US" dirty="0" smtClean="0"/>
            </a:br>
            <a:r>
              <a:rPr lang="en-US" sz="2200" dirty="0" smtClean="0"/>
              <a:t>(info below is same </a:t>
            </a:r>
            <a:r>
              <a:rPr lang="en-US" sz="2200" smtClean="0"/>
              <a:t>as charts </a:t>
            </a:r>
            <a:r>
              <a:rPr lang="en-US" sz="2200" dirty="0" smtClean="0"/>
              <a:t>in previous slides.)</a:t>
            </a:r>
            <a:endParaRPr lang="en-US" sz="2200" dirty="0"/>
          </a:p>
        </p:txBody>
      </p:sp>
      <p:sp>
        <p:nvSpPr>
          <p:cNvPr id="3" name="Content Placeholder 2"/>
          <p:cNvSpPr>
            <a:spLocks noGrp="1"/>
          </p:cNvSpPr>
          <p:nvPr>
            <p:ph idx="1"/>
          </p:nvPr>
        </p:nvSpPr>
        <p:spPr/>
        <p:txBody>
          <a:bodyPr>
            <a:normAutofit fontScale="70000" lnSpcReduction="20000"/>
          </a:bodyPr>
          <a:lstStyle/>
          <a:p>
            <a:r>
              <a:rPr lang="en-US" dirty="0" smtClean="0"/>
              <a:t>Create Login</a:t>
            </a:r>
          </a:p>
          <a:p>
            <a:pPr lvl="1"/>
            <a:r>
              <a:rPr lang="en-US" dirty="0" smtClean="0"/>
              <a:t>Store login name and preferences (calories, carbs, sugar &amp; protein) in firebase</a:t>
            </a:r>
          </a:p>
          <a:p>
            <a:r>
              <a:rPr lang="en-US" dirty="0" smtClean="0"/>
              <a:t>Search Screen</a:t>
            </a:r>
          </a:p>
          <a:p>
            <a:pPr lvl="1"/>
            <a:r>
              <a:rPr lang="en-US" dirty="0" smtClean="0"/>
              <a:t>Display preferences (read only) with a link to update</a:t>
            </a:r>
          </a:p>
          <a:p>
            <a:pPr lvl="1"/>
            <a:r>
              <a:rPr lang="en-US" dirty="0" smtClean="0"/>
              <a:t>Entry box for zip code and food preference</a:t>
            </a:r>
          </a:p>
          <a:p>
            <a:pPr lvl="1"/>
            <a:r>
              <a:rPr lang="en-US" dirty="0" smtClean="0"/>
              <a:t>Search/Submit button</a:t>
            </a:r>
          </a:p>
          <a:p>
            <a:pPr lvl="2"/>
            <a:r>
              <a:rPr lang="en-US" dirty="0" smtClean="0"/>
              <a:t>Call location API using zip/</a:t>
            </a:r>
            <a:r>
              <a:rPr lang="en-US" dirty="0" err="1" smtClean="0"/>
              <a:t>lat</a:t>
            </a:r>
            <a:r>
              <a:rPr lang="en-US" dirty="0" smtClean="0"/>
              <a:t>-long to get restaurants/brands in area.  Need to call another API to convert zip to </a:t>
            </a:r>
            <a:r>
              <a:rPr lang="en-US" dirty="0" err="1" smtClean="0"/>
              <a:t>lat</a:t>
            </a:r>
            <a:r>
              <a:rPr lang="en-US" dirty="0" smtClean="0"/>
              <a:t>-log</a:t>
            </a:r>
          </a:p>
          <a:p>
            <a:pPr lvl="2"/>
            <a:r>
              <a:rPr lang="en-US" dirty="0" smtClean="0"/>
              <a:t>Call search/instant API to query by food entered and filter by Brand</a:t>
            </a:r>
          </a:p>
          <a:p>
            <a:r>
              <a:rPr lang="en-US" dirty="0" smtClean="0"/>
              <a:t>Search Results</a:t>
            </a:r>
          </a:p>
          <a:p>
            <a:pPr lvl="1"/>
            <a:r>
              <a:rPr lang="en-US" dirty="0" smtClean="0"/>
              <a:t>Show list of foods</a:t>
            </a:r>
          </a:p>
          <a:p>
            <a:r>
              <a:rPr lang="en-US" dirty="0" smtClean="0"/>
              <a:t>Details</a:t>
            </a:r>
          </a:p>
          <a:p>
            <a:pPr lvl="1"/>
            <a:r>
              <a:rPr lang="en-US" dirty="0" smtClean="0"/>
              <a:t>Show all/many of the nutritional values if user clicks on food</a:t>
            </a:r>
            <a:endParaRPr lang="en-US" dirty="0"/>
          </a:p>
        </p:txBody>
      </p:sp>
    </p:spTree>
    <p:extLst>
      <p:ext uri="{BB962C8B-B14F-4D97-AF65-F5344CB8AC3E}">
        <p14:creationId xmlns:p14="http://schemas.microsoft.com/office/powerpoint/2010/main" val="1786632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605</Words>
  <Application>Microsoft Macintosh PowerPoint</Application>
  <PresentationFormat>On-screen Show (4:3)</PresentationFormat>
  <Paragraphs>57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Nutritionix Project</vt:lpstr>
      <vt:lpstr>PowerPoint Presentation</vt:lpstr>
      <vt:lpstr>First Time User</vt:lpstr>
      <vt:lpstr>Established User</vt:lpstr>
      <vt:lpstr>Code Flow  (info below is same as charts in previous slides.)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Nutritionix Project</dc:title>
  <dc:creator>Jigar Pancholi</dc:creator>
  <cp:lastModifiedBy>Mukti</cp:lastModifiedBy>
  <cp:revision>9</cp:revision>
  <dcterms:created xsi:type="dcterms:W3CDTF">2018-12-28T17:19:52Z</dcterms:created>
  <dcterms:modified xsi:type="dcterms:W3CDTF">2018-12-28T18:52:52Z</dcterms:modified>
</cp:coreProperties>
</file>