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613" autoAdjust="0"/>
  </p:normalViewPr>
  <p:slideViewPr>
    <p:cSldViewPr snapToGrid="0">
      <p:cViewPr>
        <p:scale>
          <a:sx n="100" d="100"/>
          <a:sy n="100" d="100"/>
        </p:scale>
        <p:origin x="-1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98154-8207-4391-99AC-E0144F2C334C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2764-A43A-429C-BC63-A32426ED1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A2764-A43A-429C-BC63-A32426ED1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A2764-A43A-429C-BC63-A32426ED1D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6F16B-7083-4CC6-9868-F63B4E07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C7F8DA-0485-4E9B-81D5-56491DBC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E482E1-858A-4BEA-8B42-04252DD5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971BE7-2432-4C2B-9EB2-73B3C292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F34F41-C64A-49A3-A03D-C62270C0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2E8A5-A09C-4F07-BB16-9A14F4E2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4B820A-62F6-4C4E-A52D-4E956FF4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C67B7A-AE45-4513-A0A2-61B8C2A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1C1C02-CFBB-4FAE-A611-64B4E4F4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15644-B3A2-4789-8B30-71CBE14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200F19-BB28-41EE-BBEB-C3F05252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C8EA5E-1751-47B7-851F-5800AF1F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3201B5-B0B1-456C-BF5A-436A3F77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F2790B-633E-4174-B7EC-404A879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8D719D-4F10-4CF4-8152-C5C20C5D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2C6474-13CA-49E2-88C0-3D0FC2F4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FBC1A-4541-4A2E-831E-FA2E939A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7D32E-EA4C-470C-B153-9CF4ABF0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E96F6-DA80-4983-965B-377DAA3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E1DFC9-2292-4956-9E3E-89A2445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A8152A-EFD6-4201-820B-2E343903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F158B4-7DA0-4D60-91BE-647A6ECF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8863A1-E7F3-4E4A-8E2E-FABB6A9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709BB6-DC42-443C-9326-3CE641D8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39809A-AF44-416B-B4A8-5818E729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C0048-3A84-4C69-9186-12140D16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F594CF-5BA6-44DD-A25A-4BEB7BB59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2944A2-BB5C-4E2C-9AB1-1C716EFC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C026AB-82C0-483F-BFCB-9D081EFB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AB9BF5-37EE-4C00-9DCA-5FB9254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37D06A-ED15-41CB-8F65-D2C7D626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509E94-3929-4CBE-8F6E-48B22511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067656-C248-44F3-859A-ED06EA31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58A423-513F-4BFC-AB54-521726B6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09C867C-2F1E-46D2-8913-98836809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2553728-1E48-458A-B831-D79FA303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30BB49-2599-402A-9CEA-35ABF3DD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EF95928-9639-4047-8F21-5B54AA9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7A8FE0D-BF5E-4471-97D1-F37AECF5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69B5F-CE17-42E2-9561-C8A53322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00140C-E8E0-4DAA-9B89-C9CA22C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F87B97-95D1-4AAF-9EA1-594FF808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5B2CA8-CE88-430D-BDA9-CA3B879C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673D44A-4265-4868-9261-766A02D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3203E2-A039-47DD-9C26-FCC3AFA6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F4AFF66-E333-4916-87AA-27539825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0E85E-85ED-4B95-8351-8D3238D6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6876F-AAAF-4A55-AC1C-65A02E41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112F3E-719D-417E-8DC6-AB6228E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47D6BB-3089-4F90-BD3A-824451C1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6DB855A-E3C6-4338-9E6C-AD2EAF6B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BDAD8F-56D7-405D-8B8D-C27BB80D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FEC5C-516A-4C9F-9DF4-0FF6E191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935375C-8AF4-4D7E-B729-325A83BA9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83BED1-E3B1-4122-A718-C65BA6A9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8550D9-74D8-4DD3-BCC1-3AAEBE5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2DB04E-9323-4FBA-8FAD-341AC16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103E8F8-52A1-4F4F-A900-A2D0B454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C54E9FC-FD57-4AE7-8D1E-18B05725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8E0076-F1CE-442C-87FF-FA7BDF3C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DCDECC-F558-44DE-BC48-0BD81127D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0303-780B-47A9-96F2-51C9DC731110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39DBD2-CA84-45FE-81BD-D21C424F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B7C0F7-7B1D-4524-8F3C-66481AA8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30677-4CC3-4FA6-A531-8D4C488EF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221EA8-1739-4D97-AD15-896D8AD81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122363"/>
            <a:ext cx="9940448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venir Heavy"/>
                <a:cs typeface="Avenir Heavy"/>
              </a:rPr>
              <a:t>Happy </a:t>
            </a:r>
            <a:r>
              <a:rPr lang="en-US" b="1" dirty="0" smtClean="0">
                <a:solidFill>
                  <a:srgbClr val="0000FF"/>
                </a:solidFill>
                <a:latin typeface="Avenir Heavy"/>
                <a:cs typeface="Avenir Heavy"/>
              </a:rPr>
              <a:t>Healthy </a:t>
            </a:r>
            <a:r>
              <a:rPr lang="en-US" b="1" dirty="0" smtClean="0">
                <a:solidFill>
                  <a:srgbClr val="0000FF"/>
                </a:solidFill>
                <a:latin typeface="Avenir Heavy"/>
                <a:cs typeface="Avenir Heavy"/>
              </a:rPr>
              <a:t>Tummies</a:t>
            </a:r>
            <a:endParaRPr lang="en-US" b="1" dirty="0">
              <a:solidFill>
                <a:srgbClr val="0000FF"/>
              </a:solidFill>
              <a:latin typeface="Avenir Heavy"/>
              <a:cs typeface="Avenir Heav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4F84FE-2A06-4C20-B38B-82FFEF738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260"/>
            <a:ext cx="9144000" cy="1288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Jason </a:t>
            </a:r>
            <a:r>
              <a:rPr lang="en-US" dirty="0" err="1" smtClean="0"/>
              <a:t>Mapou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John </a:t>
            </a:r>
            <a:r>
              <a:rPr lang="en-US" dirty="0"/>
              <a:t>McGuire</a:t>
            </a:r>
          </a:p>
          <a:p>
            <a:r>
              <a:rPr lang="en-US" dirty="0"/>
              <a:t>Prashanth </a:t>
            </a:r>
            <a:r>
              <a:rPr lang="en-US" dirty="0" err="1"/>
              <a:t>Mijar</a:t>
            </a:r>
            <a:endParaRPr lang="en-US" dirty="0"/>
          </a:p>
          <a:p>
            <a:r>
              <a:rPr lang="en-US" dirty="0"/>
              <a:t>Mukti Pancholi</a:t>
            </a:r>
          </a:p>
        </p:txBody>
      </p:sp>
    </p:spTree>
    <p:extLst>
      <p:ext uri="{BB962C8B-B14F-4D97-AF65-F5344CB8AC3E}">
        <p14:creationId xmlns:p14="http://schemas.microsoft.com/office/powerpoint/2010/main" val="348928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Login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New User</a:t>
            </a:r>
            <a:endParaRPr lang="en-US" dirty="0"/>
          </a:p>
        </p:txBody>
      </p:sp>
      <p:pic>
        <p:nvPicPr>
          <p:cNvPr id="5" name="Picture 4" descr="Screen Shot 2019-01-11 at 5.5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520"/>
            <a:ext cx="12192000" cy="5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Preferences Page</a:t>
            </a:r>
            <a:endParaRPr lang="en-US" dirty="0"/>
          </a:p>
        </p:txBody>
      </p:sp>
      <p:pic>
        <p:nvPicPr>
          <p:cNvPr id="3" name="Picture 2" descr="Screen Shot 2019-01-11 at 5.4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1"/>
            <a:ext cx="12192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Time </a:t>
            </a:r>
            <a:r>
              <a:rPr lang="mr-IN" b="1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Search Page</a:t>
            </a:r>
            <a:endParaRPr lang="en-US" dirty="0"/>
          </a:p>
        </p:txBody>
      </p:sp>
      <p:pic>
        <p:nvPicPr>
          <p:cNvPr id="5" name="Picture 4" descr="Screen Shot 2019-01-11 at 5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1"/>
            <a:ext cx="12192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Search Page</a:t>
            </a:r>
            <a:endParaRPr lang="en-US" dirty="0"/>
          </a:p>
        </p:txBody>
      </p:sp>
      <p:pic>
        <p:nvPicPr>
          <p:cNvPr id="3" name="Picture 2" descr="Screen Shot 2019-01-11 at 5.46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12192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Future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to add more nutritional information in Preferences.</a:t>
            </a:r>
          </a:p>
          <a:p>
            <a:r>
              <a:rPr lang="en-US" dirty="0" smtClean="0"/>
              <a:t>Improve on navigation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7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Introduction/Concept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Happy Healthy Tummies app built to find restaurants based on location, food choice and nutrition information unique to each user.</a:t>
            </a:r>
          </a:p>
          <a:p>
            <a:pPr lvl="1"/>
            <a:r>
              <a:rPr lang="en-US" dirty="0" smtClean="0"/>
              <a:t>An App built for health conscience people who lead busy lives who may not have time always </a:t>
            </a:r>
            <a:r>
              <a:rPr lang="en-US" dirty="0" smtClean="0"/>
              <a:t>to </a:t>
            </a:r>
            <a:r>
              <a:rPr lang="en-US" dirty="0" smtClean="0"/>
              <a:t>make </a:t>
            </a:r>
            <a:r>
              <a:rPr lang="en-US" dirty="0" smtClean="0"/>
              <a:t>a meal on the go </a:t>
            </a:r>
            <a:r>
              <a:rPr lang="en-US" dirty="0" smtClean="0"/>
              <a:t>so they can search their food item they want to get from a </a:t>
            </a:r>
            <a:r>
              <a:rPr lang="en-US" dirty="0" smtClean="0"/>
              <a:t>restaurant near a location the user specifies plus get the nutritional information back for that food item based on the personal nutritional criteria the user has set up.</a:t>
            </a:r>
          </a:p>
          <a:p>
            <a:pPr lvl="1"/>
            <a:r>
              <a:rPr lang="en-US" dirty="0" smtClean="0"/>
              <a:t>This app is for working </a:t>
            </a:r>
            <a:r>
              <a:rPr lang="en-US" dirty="0" smtClean="0"/>
              <a:t>adults, traveling out of town individuals, and simply health conscience </a:t>
            </a:r>
            <a:r>
              <a:rPr lang="en-US" dirty="0" smtClean="0"/>
              <a:t>individuals</a:t>
            </a:r>
            <a:r>
              <a:rPr lang="en-US" dirty="0"/>
              <a:t> </a:t>
            </a:r>
            <a:r>
              <a:rPr lang="en-US" dirty="0" smtClean="0"/>
              <a:t>who need instant information where to go to get a meal that fits their nutritional specifications.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58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The Process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Login</a:t>
            </a:r>
          </a:p>
          <a:p>
            <a:r>
              <a:rPr lang="en-US" dirty="0" smtClean="0"/>
              <a:t>Preferences</a:t>
            </a:r>
          </a:p>
          <a:p>
            <a:r>
              <a:rPr lang="en-US" dirty="0" smtClean="0"/>
              <a:t>Storage database</a:t>
            </a:r>
          </a:p>
          <a:p>
            <a:r>
              <a:rPr lang="en-US" dirty="0" smtClean="0"/>
              <a:t>Search Box</a:t>
            </a:r>
          </a:p>
          <a:p>
            <a:pPr lvl="1"/>
            <a:r>
              <a:rPr lang="en-US" dirty="0" smtClean="0"/>
              <a:t>Utilizing Location API and Nutritional API</a:t>
            </a:r>
          </a:p>
          <a:p>
            <a:pPr lvl="1"/>
            <a:r>
              <a:rPr lang="en-US" dirty="0" smtClean="0"/>
              <a:t>Mapping/merging two API calls</a:t>
            </a:r>
          </a:p>
          <a:p>
            <a:r>
              <a:rPr lang="en-US" dirty="0" smtClean="0"/>
              <a:t>Results Table</a:t>
            </a:r>
          </a:p>
          <a:p>
            <a:pPr lvl="1"/>
            <a:r>
              <a:rPr lang="en-US" dirty="0" smtClean="0"/>
              <a:t>Display</a:t>
            </a:r>
          </a:p>
          <a:p>
            <a:pPr lvl="2"/>
            <a:r>
              <a:rPr lang="en-US" dirty="0" smtClean="0"/>
              <a:t>Food item, restaurant name, location, distance, navigate.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3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Further Breakdown of Process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63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Login Page </a:t>
            </a:r>
            <a:r>
              <a:rPr lang="mr-IN" dirty="0" smtClean="0"/>
              <a:t>–</a:t>
            </a:r>
            <a:r>
              <a:rPr lang="en-US" dirty="0" smtClean="0"/>
              <a:t> Two Options</a:t>
            </a:r>
          </a:p>
          <a:p>
            <a:pPr lvl="1"/>
            <a:r>
              <a:rPr lang="en-US" dirty="0" smtClean="0"/>
              <a:t>Existing User enters username/password - submit</a:t>
            </a:r>
          </a:p>
          <a:p>
            <a:pPr lvl="1"/>
            <a:r>
              <a:rPr lang="en-US" dirty="0" smtClean="0"/>
              <a:t>New User registers username/password </a:t>
            </a:r>
            <a:r>
              <a:rPr lang="mr-IN" dirty="0" smtClean="0"/>
              <a:t>–</a:t>
            </a:r>
            <a:r>
              <a:rPr lang="en-US" dirty="0" smtClean="0"/>
              <a:t> submit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Preferences Page </a:t>
            </a:r>
            <a:endParaRPr lang="en-US" dirty="0"/>
          </a:p>
          <a:p>
            <a:pPr lvl="1"/>
            <a:r>
              <a:rPr lang="en-US" dirty="0" smtClean="0"/>
              <a:t>New user enters their nutritional criteria</a:t>
            </a:r>
          </a:p>
          <a:p>
            <a:pPr lvl="1"/>
            <a:r>
              <a:rPr lang="en-US" dirty="0" smtClean="0"/>
              <a:t>Existing user can update their nutritional information.</a:t>
            </a:r>
          </a:p>
          <a:p>
            <a:pPr lvl="1"/>
            <a:r>
              <a:rPr lang="en-US" dirty="0" smtClean="0"/>
              <a:t>All fields must be entered</a:t>
            </a:r>
          </a:p>
          <a:p>
            <a:pPr lvl="1"/>
            <a:r>
              <a:rPr lang="en-US" dirty="0" smtClean="0"/>
              <a:t>Error Alert if all entry fields not completed.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Storage database - Firebase</a:t>
            </a:r>
          </a:p>
          <a:p>
            <a:pPr lvl="1"/>
            <a:r>
              <a:rPr lang="en-US" dirty="0" smtClean="0"/>
              <a:t>User Login and Preferences are stored in Firebase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0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Further Breakdown of Process - 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continued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0" y="12132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time user</a:t>
            </a:r>
          </a:p>
          <a:p>
            <a:pPr lvl="1"/>
            <a:r>
              <a:rPr lang="en-US" dirty="0" smtClean="0"/>
              <a:t>Create profile and provide basic nutritional inputs</a:t>
            </a:r>
          </a:p>
          <a:p>
            <a:r>
              <a:rPr lang="en-US" dirty="0" smtClean="0"/>
              <a:t>Existing user</a:t>
            </a:r>
          </a:p>
          <a:p>
            <a:pPr lvl="1"/>
            <a:r>
              <a:rPr lang="en-US" dirty="0" smtClean="0"/>
              <a:t>Simply login </a:t>
            </a:r>
          </a:p>
          <a:p>
            <a:r>
              <a:rPr lang="en-US" dirty="0" smtClean="0"/>
              <a:t>All user information saved in Firebase</a:t>
            </a:r>
          </a:p>
          <a:p>
            <a:r>
              <a:rPr lang="en-US" dirty="0" smtClean="0"/>
              <a:t>Once login complete user enters Search and Results page.</a:t>
            </a:r>
          </a:p>
          <a:p>
            <a:r>
              <a:rPr lang="en-US" dirty="0" smtClean="0"/>
              <a:t>User chooses to enter one of three location methods</a:t>
            </a:r>
          </a:p>
          <a:p>
            <a:pPr lvl="1"/>
            <a:r>
              <a:rPr lang="en-US" dirty="0" smtClean="0"/>
              <a:t>Current Location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err="1" smtClean="0"/>
              <a:t>Zipcode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8374" y="1751224"/>
            <a:ext cx="10515600" cy="4636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/>
              <a:t>Search </a:t>
            </a:r>
            <a:r>
              <a:rPr lang="en-US" dirty="0" smtClean="0"/>
              <a:t>Page </a:t>
            </a:r>
            <a:endParaRPr lang="en-US" dirty="0"/>
          </a:p>
          <a:p>
            <a:pPr lvl="1"/>
            <a:r>
              <a:rPr lang="en-US" dirty="0"/>
              <a:t>Search </a:t>
            </a:r>
            <a:r>
              <a:rPr lang="en-US" dirty="0" smtClean="0"/>
              <a:t>Box </a:t>
            </a:r>
            <a:r>
              <a:rPr lang="mr-IN" dirty="0" smtClean="0"/>
              <a:t>–</a:t>
            </a:r>
            <a:r>
              <a:rPr lang="en-US" dirty="0" smtClean="0"/>
              <a:t> includes the following:</a:t>
            </a:r>
            <a:endParaRPr lang="en-US" dirty="0"/>
          </a:p>
          <a:p>
            <a:pPr lvl="2"/>
            <a:r>
              <a:rPr lang="en-US" dirty="0"/>
              <a:t>Utilizing Location API and Nutritional API (Mapping/</a:t>
            </a:r>
            <a:r>
              <a:rPr lang="en-US" dirty="0" smtClean="0"/>
              <a:t>merging/nesting </a:t>
            </a:r>
            <a:r>
              <a:rPr lang="en-US" dirty="0"/>
              <a:t>two </a:t>
            </a:r>
            <a:r>
              <a:rPr lang="en-US" dirty="0" smtClean="0"/>
              <a:t>API’s)</a:t>
            </a:r>
            <a:endParaRPr lang="en-US" dirty="0"/>
          </a:p>
          <a:p>
            <a:pPr lvl="2"/>
            <a:r>
              <a:rPr lang="en-US" dirty="0"/>
              <a:t>Enter Food Item</a:t>
            </a:r>
          </a:p>
          <a:p>
            <a:pPr lvl="2"/>
            <a:r>
              <a:rPr lang="en-US" dirty="0"/>
              <a:t>Submit button</a:t>
            </a:r>
          </a:p>
          <a:p>
            <a:pPr lvl="2"/>
            <a:r>
              <a:rPr lang="en-US" dirty="0"/>
              <a:t>Error Alert displays if fields are not correctly </a:t>
            </a:r>
            <a:r>
              <a:rPr lang="en-US" dirty="0" smtClean="0"/>
              <a:t>entered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Preferences Box</a:t>
            </a:r>
          </a:p>
          <a:p>
            <a:pPr lvl="2"/>
            <a:r>
              <a:rPr lang="en-US" dirty="0" smtClean="0"/>
              <a:t>Nutritional specifications already in Firebase will be displayed in a separate box.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Results </a:t>
            </a:r>
            <a:r>
              <a:rPr lang="en-US" dirty="0" smtClean="0"/>
              <a:t>Table </a:t>
            </a:r>
            <a:endParaRPr lang="en-US" dirty="0"/>
          </a:p>
          <a:p>
            <a:pPr lvl="2"/>
            <a:r>
              <a:rPr lang="en-US" dirty="0" smtClean="0"/>
              <a:t>Displays:  food </a:t>
            </a:r>
            <a:r>
              <a:rPr lang="en-US" dirty="0"/>
              <a:t>item, restaurant name, location, distance, </a:t>
            </a:r>
            <a:r>
              <a:rPr lang="en-US" dirty="0" smtClean="0"/>
              <a:t>navigate (map)</a:t>
            </a:r>
          </a:p>
          <a:p>
            <a:pPr lvl="2"/>
            <a:r>
              <a:rPr lang="en-US" dirty="0" smtClean="0"/>
              <a:t> User has option to select restaurant and be navigated to a map (on a different screen) if they choose</a:t>
            </a:r>
          </a:p>
          <a:p>
            <a:pPr lvl="2"/>
            <a:r>
              <a:rPr lang="en-US" dirty="0" smtClean="0"/>
              <a:t>Map will display user location to chosen restaurant. Point A to Point B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Tech Talk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Location API: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user allows </a:t>
            </a:r>
            <a:r>
              <a:rPr lang="en-US" dirty="0" smtClean="0"/>
              <a:t>permission to </a:t>
            </a:r>
            <a:r>
              <a:rPr lang="en-US" dirty="0"/>
              <a:t>use Current Location </a:t>
            </a:r>
            <a:r>
              <a:rPr lang="mr-IN" dirty="0"/>
              <a:t>–</a:t>
            </a:r>
            <a:r>
              <a:rPr lang="en-US" dirty="0"/>
              <a:t> Google Maps Geo Coder </a:t>
            </a:r>
            <a:r>
              <a:rPr lang="en-US" dirty="0" smtClean="0"/>
              <a:t>API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user enters address or zip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OpenCageData</a:t>
            </a:r>
            <a:r>
              <a:rPr lang="en-US" dirty="0" smtClean="0"/>
              <a:t> API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Both return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Nutritionix</a:t>
            </a:r>
            <a:r>
              <a:rPr lang="en-US" dirty="0"/>
              <a:t> Location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lat</a:t>
            </a:r>
            <a:r>
              <a:rPr lang="en-US" dirty="0"/>
              <a:t>/long to search for restaurants in the area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Returns all restaurants, their ID’s and location (</a:t>
            </a:r>
            <a:r>
              <a:rPr lang="en-US" dirty="0" err="1"/>
              <a:t>lat</a:t>
            </a:r>
            <a:r>
              <a:rPr lang="en-US" dirty="0"/>
              <a:t>/long and address)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Nutritionix</a:t>
            </a:r>
            <a:r>
              <a:rPr lang="en-US" dirty="0"/>
              <a:t> Instant Search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Search for food user entered and filters by restaurant ID’s and also Users preferences preferences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Returns list of foods that match above criteria, nutritional information and restaurant name.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Display </a:t>
            </a:r>
            <a:r>
              <a:rPr lang="en-US" dirty="0" smtClean="0"/>
              <a:t>Map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Use </a:t>
            </a:r>
            <a:r>
              <a:rPr lang="en-US" dirty="0" err="1"/>
              <a:t>lat</a:t>
            </a:r>
            <a:r>
              <a:rPr lang="en-US" dirty="0"/>
              <a:t>/long of restaurant and user’s </a:t>
            </a:r>
            <a:r>
              <a:rPr lang="en-US" dirty="0" err="1"/>
              <a:t>lat</a:t>
            </a:r>
            <a:r>
              <a:rPr lang="en-US" dirty="0"/>
              <a:t>/long to display map with directions or </a:t>
            </a:r>
            <a:r>
              <a:rPr lang="en-US" dirty="0" smtClean="0"/>
              <a:t>restaurants </a:t>
            </a:r>
            <a:r>
              <a:rPr lang="en-US" dirty="0"/>
              <a:t>address.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67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8300" y="2473325"/>
            <a:ext cx="5537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Time</a:t>
            </a:r>
            <a:endParaRPr lang="en-US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89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 smtClean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 Login Page</a:t>
            </a:r>
            <a:endParaRPr lang="en-US" dirty="0"/>
          </a:p>
        </p:txBody>
      </p:sp>
      <p:pic>
        <p:nvPicPr>
          <p:cNvPr id="4" name="Picture 3" descr="Screen Shot 2019-01-11 at 5.4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13"/>
            <a:ext cx="12192000" cy="4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76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Demo Time </a:t>
            </a:r>
            <a:r>
              <a:rPr lang="mr-IN" b="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Login</a:t>
            </a:r>
            <a:endParaRPr lang="en-US" dirty="0"/>
          </a:p>
        </p:txBody>
      </p:sp>
      <p:pic>
        <p:nvPicPr>
          <p:cNvPr id="3" name="Picture 2" descr="Screen Shot 2019-01-11 at 6.1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704"/>
            <a:ext cx="12192000" cy="48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4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648</Words>
  <Application>Microsoft Macintosh PowerPoint</Application>
  <PresentationFormat>Custom</PresentationFormat>
  <Paragraphs>104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Happy Healthy Tummies</vt:lpstr>
      <vt:lpstr>Introduction/Concept</vt:lpstr>
      <vt:lpstr>The Process</vt:lpstr>
      <vt:lpstr>Further Breakdown of Process</vt:lpstr>
      <vt:lpstr>Further Breakdown of Process - continued</vt:lpstr>
      <vt:lpstr>Tech Talk</vt:lpstr>
      <vt:lpstr>Demo Time</vt:lpstr>
      <vt:lpstr>Demo Time – Login Page</vt:lpstr>
      <vt:lpstr>Demo Time – Login</vt:lpstr>
      <vt:lpstr>Demo Time – Login New User</vt:lpstr>
      <vt:lpstr>Demo Time – Preferences Page</vt:lpstr>
      <vt:lpstr>Demo Time – Search Page</vt:lpstr>
      <vt:lpstr>Demo Time – Search Page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Personalized</dc:title>
  <dc:creator>Jason Mapou</dc:creator>
  <cp:lastModifiedBy>Mukti</cp:lastModifiedBy>
  <cp:revision>37</cp:revision>
  <dcterms:created xsi:type="dcterms:W3CDTF">2019-01-10T18:52:34Z</dcterms:created>
  <dcterms:modified xsi:type="dcterms:W3CDTF">2019-01-12T04:01:29Z</dcterms:modified>
</cp:coreProperties>
</file>