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305" r:id="rId3"/>
    <p:sldId id="303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1D1"/>
    <a:srgbClr val="D8413E"/>
    <a:srgbClr val="FFFFFF"/>
    <a:srgbClr val="AF2E2C"/>
    <a:srgbClr val="B32727"/>
    <a:srgbClr val="AE2C26"/>
    <a:srgbClr val="AD2626"/>
    <a:srgbClr val="AA2626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38A59-1B54-4F53-869A-C5E35C02DB40}" v="64" dt="2025-07-07T09:39:55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1056" autoAdjust="0"/>
  </p:normalViewPr>
  <p:slideViewPr>
    <p:cSldViewPr snapToGrid="0">
      <p:cViewPr>
        <p:scale>
          <a:sx n="80" d="100"/>
          <a:sy n="80" d="100"/>
        </p:scale>
        <p:origin x="189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Gruber" userId="9ba6366089d7993f" providerId="LiveId" clId="{C6038A59-1B54-4F53-869A-C5E35C02DB40}"/>
    <pc:docChg chg="undo redo custSel addSld delSld modSld sldOrd">
      <pc:chgData name="Valentina Gruber" userId="9ba6366089d7993f" providerId="LiveId" clId="{C6038A59-1B54-4F53-869A-C5E35C02DB40}" dt="2025-07-07T09:39:55.998" v="1232"/>
      <pc:docMkLst>
        <pc:docMk/>
      </pc:docMkLst>
      <pc:sldChg chg="modSp mod">
        <pc:chgData name="Valentina Gruber" userId="9ba6366089d7993f" providerId="LiveId" clId="{C6038A59-1B54-4F53-869A-C5E35C02DB40}" dt="2025-07-07T08:21:22.161" v="358" actId="20577"/>
        <pc:sldMkLst>
          <pc:docMk/>
          <pc:sldMk cId="0" sldId="288"/>
        </pc:sldMkLst>
        <pc:spChg chg="mod">
          <ac:chgData name="Valentina Gruber" userId="9ba6366089d7993f" providerId="LiveId" clId="{C6038A59-1B54-4F53-869A-C5E35C02DB40}" dt="2025-07-06T20:22:01.919" v="82" actId="20577"/>
          <ac:spMkLst>
            <pc:docMk/>
            <pc:sldMk cId="0" sldId="288"/>
            <ac:spMk id="17410" creationId="{00000000-0000-0000-0000-000000000000}"/>
          </ac:spMkLst>
        </pc:spChg>
        <pc:spChg chg="mod">
          <ac:chgData name="Valentina Gruber" userId="9ba6366089d7993f" providerId="LiveId" clId="{C6038A59-1B54-4F53-869A-C5E35C02DB40}" dt="2025-07-06T20:20:25.056" v="47" actId="20577"/>
          <ac:spMkLst>
            <pc:docMk/>
            <pc:sldMk cId="0" sldId="288"/>
            <ac:spMk id="17411" creationId="{00000000-0000-0000-0000-000000000000}"/>
          </ac:spMkLst>
        </pc:spChg>
        <pc:spChg chg="mod">
          <ac:chgData name="Valentina Gruber" userId="9ba6366089d7993f" providerId="LiveId" clId="{C6038A59-1B54-4F53-869A-C5E35C02DB40}" dt="2025-07-07T08:21:22.161" v="358" actId="20577"/>
          <ac:spMkLst>
            <pc:docMk/>
            <pc:sldMk cId="0" sldId="288"/>
            <ac:spMk id="17414" creationId="{00000000-0000-0000-0000-000000000000}"/>
          </ac:spMkLst>
        </pc:spChg>
      </pc:sldChg>
      <pc:sldChg chg="addSp delSp modSp mod modNotesTx">
        <pc:chgData name="Valentina Gruber" userId="9ba6366089d7993f" providerId="LiveId" clId="{C6038A59-1B54-4F53-869A-C5E35C02DB40}" dt="2025-07-07T09:39:55.998" v="1232"/>
        <pc:sldMkLst>
          <pc:docMk/>
          <pc:sldMk cId="49347864" sldId="303"/>
        </pc:sldMkLst>
        <pc:spChg chg="del mod">
          <ac:chgData name="Valentina Gruber" userId="9ba6366089d7993f" providerId="LiveId" clId="{C6038A59-1B54-4F53-869A-C5E35C02DB40}" dt="2025-07-07T08:07:49.225" v="100" actId="478"/>
          <ac:spMkLst>
            <pc:docMk/>
            <pc:sldMk cId="49347864" sldId="303"/>
            <ac:spMk id="2" creationId="{49A610BA-211D-843B-460F-F422D8974320}"/>
          </ac:spMkLst>
        </pc:spChg>
        <pc:spChg chg="mod">
          <ac:chgData name="Valentina Gruber" userId="9ba6366089d7993f" providerId="LiveId" clId="{C6038A59-1B54-4F53-869A-C5E35C02DB40}" dt="2025-07-07T08:21:42.201" v="378"/>
          <ac:spMkLst>
            <pc:docMk/>
            <pc:sldMk cId="49347864" sldId="303"/>
            <ac:spMk id="3" creationId="{1B6A3798-48B6-0C26-4046-CFEDB52219E3}"/>
          </ac:spMkLst>
        </pc:spChg>
        <pc:spChg chg="del">
          <ac:chgData name="Valentina Gruber" userId="9ba6366089d7993f" providerId="LiveId" clId="{C6038A59-1B54-4F53-869A-C5E35C02DB40}" dt="2025-07-06T20:21:27.128" v="72" actId="478"/>
          <ac:spMkLst>
            <pc:docMk/>
            <pc:sldMk cId="49347864" sldId="303"/>
            <ac:spMk id="8" creationId="{F43A1C16-0B46-ED79-D07A-8FBEE83C1530}"/>
          </ac:spMkLst>
        </pc:spChg>
        <pc:spChg chg="add del mod">
          <ac:chgData name="Valentina Gruber" userId="9ba6366089d7993f" providerId="LiveId" clId="{C6038A59-1B54-4F53-869A-C5E35C02DB40}" dt="2025-07-07T08:05:42.221" v="85" actId="478"/>
          <ac:spMkLst>
            <pc:docMk/>
            <pc:sldMk cId="49347864" sldId="303"/>
            <ac:spMk id="11" creationId="{A8009745-5F5F-8F3B-CEF3-866E41E507E1}"/>
          </ac:spMkLst>
        </pc:spChg>
        <pc:spChg chg="add del mod">
          <ac:chgData name="Valentina Gruber" userId="9ba6366089d7993f" providerId="LiveId" clId="{C6038A59-1B54-4F53-869A-C5E35C02DB40}" dt="2025-07-07T08:07:51.742" v="101" actId="478"/>
          <ac:spMkLst>
            <pc:docMk/>
            <pc:sldMk cId="49347864" sldId="303"/>
            <ac:spMk id="17" creationId="{D02962DB-991D-AA4F-2DEF-5763D9D7B94F}"/>
          </ac:spMkLst>
        </pc:spChg>
        <pc:spChg chg="add mod">
          <ac:chgData name="Valentina Gruber" userId="9ba6366089d7993f" providerId="LiveId" clId="{C6038A59-1B54-4F53-869A-C5E35C02DB40}" dt="2025-07-07T08:09:40.756" v="126" actId="1076"/>
          <ac:spMkLst>
            <pc:docMk/>
            <pc:sldMk cId="49347864" sldId="303"/>
            <ac:spMk id="18" creationId="{70E74465-ABED-E24A-D49E-8D15512EBD2A}"/>
          </ac:spMkLst>
        </pc:spChg>
        <pc:spChg chg="add mod">
          <ac:chgData name="Valentina Gruber" userId="9ba6366089d7993f" providerId="LiveId" clId="{C6038A59-1B54-4F53-869A-C5E35C02DB40}" dt="2025-07-07T08:18:55.928" v="226"/>
          <ac:spMkLst>
            <pc:docMk/>
            <pc:sldMk cId="49347864" sldId="303"/>
            <ac:spMk id="19" creationId="{AC66A0F2-DA16-3E05-C4EB-0955C1FCF4BA}"/>
          </ac:spMkLst>
        </pc:spChg>
        <pc:spChg chg="add mod">
          <ac:chgData name="Valentina Gruber" userId="9ba6366089d7993f" providerId="LiveId" clId="{C6038A59-1B54-4F53-869A-C5E35C02DB40}" dt="2025-07-07T08:17:53.717" v="207" actId="20577"/>
          <ac:spMkLst>
            <pc:docMk/>
            <pc:sldMk cId="49347864" sldId="303"/>
            <ac:spMk id="20" creationId="{1D15B301-0428-310C-E701-0ED898790B1D}"/>
          </ac:spMkLst>
        </pc:spChg>
        <pc:spChg chg="del">
          <ac:chgData name="Valentina Gruber" userId="9ba6366089d7993f" providerId="LiveId" clId="{C6038A59-1B54-4F53-869A-C5E35C02DB40}" dt="2025-07-07T08:05:39.403" v="84" actId="478"/>
          <ac:spMkLst>
            <pc:docMk/>
            <pc:sldMk cId="49347864" sldId="303"/>
            <ac:spMk id="33795" creationId="{284DF7FA-BC16-3E42-8D67-746FE8087827}"/>
          </ac:spMkLst>
        </pc:spChg>
        <pc:grpChg chg="del">
          <ac:chgData name="Valentina Gruber" userId="9ba6366089d7993f" providerId="LiveId" clId="{C6038A59-1B54-4F53-869A-C5E35C02DB40}" dt="2025-07-06T20:21:28.181" v="73" actId="478"/>
          <ac:grpSpMkLst>
            <pc:docMk/>
            <pc:sldMk cId="49347864" sldId="303"/>
            <ac:grpSpMk id="7" creationId="{51CAD609-ED90-1C23-43B2-7C57F0115F6A}"/>
          </ac:grpSpMkLst>
        </pc:grpChg>
        <pc:picChg chg="add mod">
          <ac:chgData name="Valentina Gruber" userId="9ba6366089d7993f" providerId="LiveId" clId="{C6038A59-1B54-4F53-869A-C5E35C02DB40}" dt="2025-07-07T08:08:20.107" v="119" actId="1076"/>
          <ac:picMkLst>
            <pc:docMk/>
            <pc:sldMk cId="49347864" sldId="303"/>
            <ac:picMk id="9" creationId="{D17E5640-394F-BACE-9456-4A5406D323F1}"/>
          </ac:picMkLst>
        </pc:picChg>
        <pc:picChg chg="add mod">
          <ac:chgData name="Valentina Gruber" userId="9ba6366089d7993f" providerId="LiveId" clId="{C6038A59-1B54-4F53-869A-C5E35C02DB40}" dt="2025-07-07T09:39:55.998" v="1232"/>
          <ac:picMkLst>
            <pc:docMk/>
            <pc:sldMk cId="49347864" sldId="303"/>
            <ac:picMk id="13" creationId="{AA4FAEDC-AA4C-70FB-3BC7-534E89F432A3}"/>
          </ac:picMkLst>
        </pc:picChg>
        <pc:picChg chg="add mod">
          <ac:chgData name="Valentina Gruber" userId="9ba6366089d7993f" providerId="LiveId" clId="{C6038A59-1B54-4F53-869A-C5E35C02DB40}" dt="2025-07-07T08:07:56.732" v="102" actId="1076"/>
          <ac:picMkLst>
            <pc:docMk/>
            <pc:sldMk cId="49347864" sldId="303"/>
            <ac:picMk id="15" creationId="{466D40ED-DA95-68E0-B91C-9D294B0A280B}"/>
          </ac:picMkLst>
        </pc:picChg>
        <pc:picChg chg="del">
          <ac:chgData name="Valentina Gruber" userId="9ba6366089d7993f" providerId="LiveId" clId="{C6038A59-1B54-4F53-869A-C5E35C02DB40}" dt="2025-07-06T20:21:25.465" v="71" actId="478"/>
          <ac:picMkLst>
            <pc:docMk/>
            <pc:sldMk cId="49347864" sldId="303"/>
            <ac:picMk id="1028" creationId="{860D1B6D-FCB4-EFD8-55C9-5D39B8691D18}"/>
          </ac:picMkLst>
        </pc:picChg>
      </pc:sldChg>
      <pc:sldChg chg="delSp modSp del mod ord modNotesTx">
        <pc:chgData name="Valentina Gruber" userId="9ba6366089d7993f" providerId="LiveId" clId="{C6038A59-1B54-4F53-869A-C5E35C02DB40}" dt="2025-07-07T08:48:54.759" v="653" actId="47"/>
        <pc:sldMkLst>
          <pc:docMk/>
          <pc:sldMk cId="271737323" sldId="304"/>
        </pc:sldMkLst>
        <pc:spChg chg="mod">
          <ac:chgData name="Valentina Gruber" userId="9ba6366089d7993f" providerId="LiveId" clId="{C6038A59-1B54-4F53-869A-C5E35C02DB40}" dt="2025-07-07T08:21:55.046" v="380"/>
          <ac:spMkLst>
            <pc:docMk/>
            <pc:sldMk cId="271737323" sldId="304"/>
            <ac:spMk id="3" creationId="{4D72ABE3-3C38-8C45-B943-FB493FD55366}"/>
          </ac:spMkLst>
        </pc:spChg>
        <pc:spChg chg="del">
          <ac:chgData name="Valentina Gruber" userId="9ba6366089d7993f" providerId="LiveId" clId="{C6038A59-1B54-4F53-869A-C5E35C02DB40}" dt="2025-07-07T08:13:41.401" v="127" actId="478"/>
          <ac:spMkLst>
            <pc:docMk/>
            <pc:sldMk cId="271737323" sldId="304"/>
            <ac:spMk id="7" creationId="{69C079F6-F1B8-1C20-C40F-7DD3E8B3B5AC}"/>
          </ac:spMkLst>
        </pc:spChg>
        <pc:spChg chg="mod">
          <ac:chgData name="Valentina Gruber" userId="9ba6366089d7993f" providerId="LiveId" clId="{C6038A59-1B54-4F53-869A-C5E35C02DB40}" dt="2025-07-07T08:13:44.771" v="128" actId="1076"/>
          <ac:spMkLst>
            <pc:docMk/>
            <pc:sldMk cId="271737323" sldId="304"/>
            <ac:spMk id="33795" creationId="{0D4E8EC6-9C83-B63A-B6DD-039E337582C6}"/>
          </ac:spMkLst>
        </pc:spChg>
        <pc:grpChg chg="del">
          <ac:chgData name="Valentina Gruber" userId="9ba6366089d7993f" providerId="LiveId" clId="{C6038A59-1B54-4F53-869A-C5E35C02DB40}" dt="2025-07-06T20:21:39.896" v="76" actId="478"/>
          <ac:grpSpMkLst>
            <pc:docMk/>
            <pc:sldMk cId="271737323" sldId="304"/>
            <ac:grpSpMk id="4" creationId="{3E2005E5-F460-6A7D-96D2-837CB0B6B832}"/>
          </ac:grpSpMkLst>
        </pc:grpChg>
        <pc:grpChg chg="del">
          <ac:chgData name="Valentina Gruber" userId="9ba6366089d7993f" providerId="LiveId" clId="{C6038A59-1B54-4F53-869A-C5E35C02DB40}" dt="2025-07-06T20:21:41.164" v="77" actId="478"/>
          <ac:grpSpMkLst>
            <pc:docMk/>
            <pc:sldMk cId="271737323" sldId="304"/>
            <ac:grpSpMk id="5" creationId="{3192CF90-A01F-DA24-8AA5-C07AC4071359}"/>
          </ac:grpSpMkLst>
        </pc:grpChg>
      </pc:sldChg>
      <pc:sldChg chg="addSp delSp modSp mod ord">
        <pc:chgData name="Valentina Gruber" userId="9ba6366089d7993f" providerId="LiveId" clId="{C6038A59-1B54-4F53-869A-C5E35C02DB40}" dt="2025-07-07T08:21:34.878" v="377" actId="20577"/>
        <pc:sldMkLst>
          <pc:docMk/>
          <pc:sldMk cId="2932267501" sldId="305"/>
        </pc:sldMkLst>
        <pc:spChg chg="mod">
          <ac:chgData name="Valentina Gruber" userId="9ba6366089d7993f" providerId="LiveId" clId="{C6038A59-1B54-4F53-869A-C5E35C02DB40}" dt="2025-07-07T08:16:58.042" v="200" actId="20577"/>
          <ac:spMkLst>
            <pc:docMk/>
            <pc:sldMk cId="2932267501" sldId="305"/>
            <ac:spMk id="2" creationId="{77D2AC8C-68E5-7D96-C07F-131D8B218E29}"/>
          </ac:spMkLst>
        </pc:spChg>
        <pc:spChg chg="mod">
          <ac:chgData name="Valentina Gruber" userId="9ba6366089d7993f" providerId="LiveId" clId="{C6038A59-1B54-4F53-869A-C5E35C02DB40}" dt="2025-07-07T08:21:34.878" v="377" actId="20577"/>
          <ac:spMkLst>
            <pc:docMk/>
            <pc:sldMk cId="2932267501" sldId="305"/>
            <ac:spMk id="3" creationId="{455CA932-E5C7-359B-B189-CE329E992D95}"/>
          </ac:spMkLst>
        </pc:spChg>
        <pc:spChg chg="add del">
          <ac:chgData name="Valentina Gruber" userId="9ba6366089d7993f" providerId="LiveId" clId="{C6038A59-1B54-4F53-869A-C5E35C02DB40}" dt="2025-07-07T08:16:43.198" v="167" actId="478"/>
          <ac:spMkLst>
            <pc:docMk/>
            <pc:sldMk cId="2932267501" sldId="305"/>
            <ac:spMk id="4" creationId="{68F5B416-DA6B-97B7-327E-6E911632CF17}"/>
          </ac:spMkLst>
        </pc:spChg>
        <pc:spChg chg="add mod">
          <ac:chgData name="Valentina Gruber" userId="9ba6366089d7993f" providerId="LiveId" clId="{C6038A59-1B54-4F53-869A-C5E35C02DB40}" dt="2025-07-07T08:14:57.266" v="132" actId="478"/>
          <ac:spMkLst>
            <pc:docMk/>
            <pc:sldMk cId="2932267501" sldId="305"/>
            <ac:spMk id="5" creationId="{EBD03A11-1C0B-36AE-6C28-755C07A68C42}"/>
          </ac:spMkLst>
        </pc:spChg>
        <pc:spChg chg="add mod">
          <ac:chgData name="Valentina Gruber" userId="9ba6366089d7993f" providerId="LiveId" clId="{C6038A59-1B54-4F53-869A-C5E35C02DB40}" dt="2025-07-07T08:16:22.114" v="158"/>
          <ac:spMkLst>
            <pc:docMk/>
            <pc:sldMk cId="2932267501" sldId="305"/>
            <ac:spMk id="6" creationId="{26E1E392-F9EE-4EA0-632E-6A816657CF09}"/>
          </ac:spMkLst>
        </pc:spChg>
        <pc:spChg chg="add del mod">
          <ac:chgData name="Valentina Gruber" userId="9ba6366089d7993f" providerId="LiveId" clId="{C6038A59-1B54-4F53-869A-C5E35C02DB40}" dt="2025-07-07T08:16:36.997" v="166" actId="20577"/>
          <ac:spMkLst>
            <pc:docMk/>
            <pc:sldMk cId="2932267501" sldId="305"/>
            <ac:spMk id="33795" creationId="{0A9096E1-3DE9-EE47-DEF2-059390D464C1}"/>
          </ac:spMkLst>
        </pc:spChg>
      </pc:sldChg>
      <pc:sldChg chg="addSp modSp add mod ord modNotesTx">
        <pc:chgData name="Valentina Gruber" userId="9ba6366089d7993f" providerId="LiveId" clId="{C6038A59-1B54-4F53-869A-C5E35C02DB40}" dt="2025-07-07T08:48:36.010" v="652" actId="20577"/>
        <pc:sldMkLst>
          <pc:docMk/>
          <pc:sldMk cId="3515195025" sldId="306"/>
        </pc:sldMkLst>
        <pc:spChg chg="mod">
          <ac:chgData name="Valentina Gruber" userId="9ba6366089d7993f" providerId="LiveId" clId="{C6038A59-1B54-4F53-869A-C5E35C02DB40}" dt="2025-07-07T08:35:07.522" v="440" actId="20577"/>
          <ac:spMkLst>
            <pc:docMk/>
            <pc:sldMk cId="3515195025" sldId="306"/>
            <ac:spMk id="2" creationId="{409A3FD7-2FBE-B40B-4B75-2FF073FFE163}"/>
          </ac:spMkLst>
        </pc:spChg>
        <pc:spChg chg="mod">
          <ac:chgData name="Valentina Gruber" userId="9ba6366089d7993f" providerId="LiveId" clId="{C6038A59-1B54-4F53-869A-C5E35C02DB40}" dt="2025-07-07T08:21:50.867" v="379"/>
          <ac:spMkLst>
            <pc:docMk/>
            <pc:sldMk cId="3515195025" sldId="306"/>
            <ac:spMk id="3" creationId="{2AA3FF3A-1E22-D6E7-2815-83F6D7375071}"/>
          </ac:spMkLst>
        </pc:spChg>
        <pc:spChg chg="add">
          <ac:chgData name="Valentina Gruber" userId="9ba6366089d7993f" providerId="LiveId" clId="{C6038A59-1B54-4F53-869A-C5E35C02DB40}" dt="2025-07-07T08:24:17.022" v="381"/>
          <ac:spMkLst>
            <pc:docMk/>
            <pc:sldMk cId="3515195025" sldId="306"/>
            <ac:spMk id="4" creationId="{537C5D92-E42E-8DA4-9600-00434CAEC637}"/>
          </ac:spMkLst>
        </pc:spChg>
        <pc:spChg chg="add">
          <ac:chgData name="Valentina Gruber" userId="9ba6366089d7993f" providerId="LiveId" clId="{C6038A59-1B54-4F53-869A-C5E35C02DB40}" dt="2025-07-07T08:36:03.879" v="474"/>
          <ac:spMkLst>
            <pc:docMk/>
            <pc:sldMk cId="3515195025" sldId="306"/>
            <ac:spMk id="5" creationId="{EDC2AE4B-BEA5-CA78-2F1E-E3382C84E807}"/>
          </ac:spMkLst>
        </pc:spChg>
        <pc:spChg chg="mod">
          <ac:chgData name="Valentina Gruber" userId="9ba6366089d7993f" providerId="LiveId" clId="{C6038A59-1B54-4F53-869A-C5E35C02DB40}" dt="2025-07-07T08:40:14.503" v="542" actId="20577"/>
          <ac:spMkLst>
            <pc:docMk/>
            <pc:sldMk cId="3515195025" sldId="306"/>
            <ac:spMk id="33795" creationId="{EE084417-61EB-F725-DA4C-348BD7FFE85B}"/>
          </ac:spMkLst>
        </pc:spChg>
      </pc:sldChg>
      <pc:sldChg chg="addSp delSp modSp add mod modNotesTx">
        <pc:chgData name="Valentina Gruber" userId="9ba6366089d7993f" providerId="LiveId" clId="{C6038A59-1B54-4F53-869A-C5E35C02DB40}" dt="2025-07-07T08:57:04.154" v="867" actId="478"/>
        <pc:sldMkLst>
          <pc:docMk/>
          <pc:sldMk cId="903482544" sldId="307"/>
        </pc:sldMkLst>
        <pc:spChg chg="mod">
          <ac:chgData name="Valentina Gruber" userId="9ba6366089d7993f" providerId="LiveId" clId="{C6038A59-1B54-4F53-869A-C5E35C02DB40}" dt="2025-07-07T08:50:04.586" v="680" actId="20577"/>
          <ac:spMkLst>
            <pc:docMk/>
            <pc:sldMk cId="903482544" sldId="307"/>
            <ac:spMk id="2" creationId="{A0F4B771-3928-6DF3-A824-20AC1F015E15}"/>
          </ac:spMkLst>
        </pc:spChg>
        <pc:spChg chg="add del mod">
          <ac:chgData name="Valentina Gruber" userId="9ba6366089d7993f" providerId="LiveId" clId="{C6038A59-1B54-4F53-869A-C5E35C02DB40}" dt="2025-07-07T08:50:11.544" v="682" actId="478"/>
          <ac:spMkLst>
            <pc:docMk/>
            <pc:sldMk cId="903482544" sldId="307"/>
            <ac:spMk id="5" creationId="{A23C20ED-AE6C-2E7C-FF29-D1B651813F6A}"/>
          </ac:spMkLst>
        </pc:spChg>
        <pc:spChg chg="del">
          <ac:chgData name="Valentina Gruber" userId="9ba6366089d7993f" providerId="LiveId" clId="{C6038A59-1B54-4F53-869A-C5E35C02DB40}" dt="2025-07-07T08:50:08.878" v="681" actId="478"/>
          <ac:spMkLst>
            <pc:docMk/>
            <pc:sldMk cId="903482544" sldId="307"/>
            <ac:spMk id="33795" creationId="{E1EAF92A-4E2C-E2FD-0961-DAB58A476F54}"/>
          </ac:spMkLst>
        </pc:spChg>
        <pc:picChg chg="add del mod">
          <ac:chgData name="Valentina Gruber" userId="9ba6366089d7993f" providerId="LiveId" clId="{C6038A59-1B54-4F53-869A-C5E35C02DB40}" dt="2025-07-07T08:50:57.638" v="687" actId="478"/>
          <ac:picMkLst>
            <pc:docMk/>
            <pc:sldMk cId="903482544" sldId="307"/>
            <ac:picMk id="7" creationId="{5235B329-E668-89AE-FC65-B3F705735FD9}"/>
          </ac:picMkLst>
        </pc:picChg>
        <pc:picChg chg="add del mod">
          <ac:chgData name="Valentina Gruber" userId="9ba6366089d7993f" providerId="LiveId" clId="{C6038A59-1B54-4F53-869A-C5E35C02DB40}" dt="2025-07-07T08:55:36.680" v="858" actId="478"/>
          <ac:picMkLst>
            <pc:docMk/>
            <pc:sldMk cId="903482544" sldId="307"/>
            <ac:picMk id="9" creationId="{6B449754-6D72-5C0E-421C-F963B41751B1}"/>
          </ac:picMkLst>
        </pc:picChg>
        <pc:picChg chg="add del mod">
          <ac:chgData name="Valentina Gruber" userId="9ba6366089d7993f" providerId="LiveId" clId="{C6038A59-1B54-4F53-869A-C5E35C02DB40}" dt="2025-07-07T08:56:23.610" v="862" actId="478"/>
          <ac:picMkLst>
            <pc:docMk/>
            <pc:sldMk cId="903482544" sldId="307"/>
            <ac:picMk id="11" creationId="{30A59E15-55CC-F72E-4CB4-16F1CBEA5E21}"/>
          </ac:picMkLst>
        </pc:picChg>
        <pc:picChg chg="add mod">
          <ac:chgData name="Valentina Gruber" userId="9ba6366089d7993f" providerId="LiveId" clId="{C6038A59-1B54-4F53-869A-C5E35C02DB40}" dt="2025-07-07T08:55:47.336" v="861" actId="1076"/>
          <ac:picMkLst>
            <pc:docMk/>
            <pc:sldMk cId="903482544" sldId="307"/>
            <ac:picMk id="13" creationId="{920C332E-6802-8541-FE60-11EECBC52401}"/>
          </ac:picMkLst>
        </pc:picChg>
        <pc:picChg chg="add mod">
          <ac:chgData name="Valentina Gruber" userId="9ba6366089d7993f" providerId="LiveId" clId="{C6038A59-1B54-4F53-869A-C5E35C02DB40}" dt="2025-07-07T08:56:33.474" v="865" actId="1076"/>
          <ac:picMkLst>
            <pc:docMk/>
            <pc:sldMk cId="903482544" sldId="307"/>
            <ac:picMk id="15" creationId="{25CE82F4-40F4-92EE-B420-BC2B4E3FC25B}"/>
          </ac:picMkLst>
        </pc:picChg>
        <pc:picChg chg="add del">
          <ac:chgData name="Valentina Gruber" userId="9ba6366089d7993f" providerId="LiveId" clId="{C6038A59-1B54-4F53-869A-C5E35C02DB40}" dt="2025-07-07T08:57:04.154" v="867" actId="478"/>
          <ac:picMkLst>
            <pc:docMk/>
            <pc:sldMk cId="903482544" sldId="307"/>
            <ac:picMk id="17" creationId="{98891778-392F-DACF-3235-FEEA924763EA}"/>
          </ac:picMkLst>
        </pc:picChg>
      </pc:sldChg>
      <pc:sldChg chg="addSp delSp modSp add mod modNotesTx">
        <pc:chgData name="Valentina Gruber" userId="9ba6366089d7993f" providerId="LiveId" clId="{C6038A59-1B54-4F53-869A-C5E35C02DB40}" dt="2025-07-07T09:04:44.384" v="938" actId="5793"/>
        <pc:sldMkLst>
          <pc:docMk/>
          <pc:sldMk cId="3353635619" sldId="308"/>
        </pc:sldMkLst>
        <pc:spChg chg="mod">
          <ac:chgData name="Valentina Gruber" userId="9ba6366089d7993f" providerId="LiveId" clId="{C6038A59-1B54-4F53-869A-C5E35C02DB40}" dt="2025-07-07T08:57:15.777" v="878" actId="20577"/>
          <ac:spMkLst>
            <pc:docMk/>
            <pc:sldMk cId="3353635619" sldId="308"/>
            <ac:spMk id="2" creationId="{0446B0A1-C4B7-0A60-93D9-89B937BF4C94}"/>
          </ac:spMkLst>
        </pc:spChg>
        <pc:spChg chg="add del mod">
          <ac:chgData name="Valentina Gruber" userId="9ba6366089d7993f" providerId="LiveId" clId="{C6038A59-1B54-4F53-869A-C5E35C02DB40}" dt="2025-07-07T08:59:07.696" v="887" actId="478"/>
          <ac:spMkLst>
            <pc:docMk/>
            <pc:sldMk cId="3353635619" sldId="308"/>
            <ac:spMk id="6" creationId="{016C4BC2-F204-49FA-034E-3D0724D76A6B}"/>
          </ac:spMkLst>
        </pc:spChg>
        <pc:picChg chg="add del mod">
          <ac:chgData name="Valentina Gruber" userId="9ba6366089d7993f" providerId="LiveId" clId="{C6038A59-1B54-4F53-869A-C5E35C02DB40}" dt="2025-07-07T08:58:48.350" v="883" actId="478"/>
          <ac:picMkLst>
            <pc:docMk/>
            <pc:sldMk cId="3353635619" sldId="308"/>
            <ac:picMk id="5" creationId="{F59FE58C-9009-AF8B-B67F-89403FDEB1C5}"/>
          </ac:picMkLst>
        </pc:picChg>
        <pc:picChg chg="add mod">
          <ac:chgData name="Valentina Gruber" userId="9ba6366089d7993f" providerId="LiveId" clId="{C6038A59-1B54-4F53-869A-C5E35C02DB40}" dt="2025-07-07T09:01:21.136" v="899" actId="1076"/>
          <ac:picMkLst>
            <pc:docMk/>
            <pc:sldMk cId="3353635619" sldId="308"/>
            <ac:picMk id="8" creationId="{82C3CE7E-F218-B389-85F0-73F1D30FD4F4}"/>
          </ac:picMkLst>
        </pc:picChg>
        <pc:picChg chg="del">
          <ac:chgData name="Valentina Gruber" userId="9ba6366089d7993f" providerId="LiveId" clId="{C6038A59-1B54-4F53-869A-C5E35C02DB40}" dt="2025-07-07T08:57:24.410" v="879" actId="478"/>
          <ac:picMkLst>
            <pc:docMk/>
            <pc:sldMk cId="3353635619" sldId="308"/>
            <ac:picMk id="13" creationId="{F4DDEFAD-2180-2498-1C40-F72953977C9A}"/>
          </ac:picMkLst>
        </pc:picChg>
        <pc:picChg chg="del">
          <ac:chgData name="Valentina Gruber" userId="9ba6366089d7993f" providerId="LiveId" clId="{C6038A59-1B54-4F53-869A-C5E35C02DB40}" dt="2025-07-07T08:57:25.097" v="880" actId="478"/>
          <ac:picMkLst>
            <pc:docMk/>
            <pc:sldMk cId="3353635619" sldId="308"/>
            <ac:picMk id="15" creationId="{5071CF18-70EC-EDBE-D8FA-B761258990E5}"/>
          </ac:picMkLst>
        </pc:picChg>
        <pc:picChg chg="add mod">
          <ac:chgData name="Valentina Gruber" userId="9ba6366089d7993f" providerId="LiveId" clId="{C6038A59-1B54-4F53-869A-C5E35C02DB40}" dt="2025-07-07T09:02:46.819" v="921" actId="1076"/>
          <ac:picMkLst>
            <pc:docMk/>
            <pc:sldMk cId="3353635619" sldId="308"/>
            <ac:picMk id="36" creationId="{8AE6BC61-40F7-ED48-75F5-3EBAA2957931}"/>
          </ac:picMkLst>
        </pc:picChg>
        <pc:picChg chg="add mod">
          <ac:chgData name="Valentina Gruber" userId="9ba6366089d7993f" providerId="LiveId" clId="{C6038A59-1B54-4F53-869A-C5E35C02DB40}" dt="2025-07-07T09:03:20.877" v="924" actId="1076"/>
          <ac:picMkLst>
            <pc:docMk/>
            <pc:sldMk cId="3353635619" sldId="308"/>
            <ac:picMk id="38" creationId="{7F799B75-DA8F-CB2B-F607-6DD1DBDF1891}"/>
          </ac:picMkLst>
        </pc:picChg>
        <pc:inkChg chg="add del">
          <ac:chgData name="Valentina Gruber" userId="9ba6366089d7993f" providerId="LiveId" clId="{C6038A59-1B54-4F53-869A-C5E35C02DB40}" dt="2025-07-07T08:59:44.432" v="893" actId="9405"/>
          <ac:inkMkLst>
            <pc:docMk/>
            <pc:sldMk cId="3353635619" sldId="308"/>
            <ac:inkMk id="9" creationId="{50BD7C3A-6454-5A29-9971-C5B59E0B013E}"/>
          </ac:inkMkLst>
        </pc:inkChg>
        <pc:inkChg chg="add">
          <ac:chgData name="Valentina Gruber" userId="9ba6366089d7993f" providerId="LiveId" clId="{C6038A59-1B54-4F53-869A-C5E35C02DB40}" dt="2025-07-07T09:01:35.364" v="900" actId="9405"/>
          <ac:inkMkLst>
            <pc:docMk/>
            <pc:sldMk cId="3353635619" sldId="308"/>
            <ac:inkMk id="16" creationId="{2C2F67BB-1B2C-B85C-6577-858ABD332219}"/>
          </ac:inkMkLst>
        </pc:inkChg>
        <pc:inkChg chg="add">
          <ac:chgData name="Valentina Gruber" userId="9ba6366089d7993f" providerId="LiveId" clId="{C6038A59-1B54-4F53-869A-C5E35C02DB40}" dt="2025-07-07T09:01:45.337" v="901" actId="9405"/>
          <ac:inkMkLst>
            <pc:docMk/>
            <pc:sldMk cId="3353635619" sldId="308"/>
            <ac:inkMk id="17" creationId="{38D7E828-2CA7-5E1A-0412-0D5CDC708583}"/>
          </ac:inkMkLst>
        </pc:inkChg>
        <pc:inkChg chg="add">
          <ac:chgData name="Valentina Gruber" userId="9ba6366089d7993f" providerId="LiveId" clId="{C6038A59-1B54-4F53-869A-C5E35C02DB40}" dt="2025-07-07T09:01:52.767" v="902" actId="9405"/>
          <ac:inkMkLst>
            <pc:docMk/>
            <pc:sldMk cId="3353635619" sldId="308"/>
            <ac:inkMk id="18" creationId="{E82DAD62-6E0B-36A1-B163-1B1BD551463E}"/>
          </ac:inkMkLst>
        </pc:inkChg>
        <pc:inkChg chg="add del">
          <ac:chgData name="Valentina Gruber" userId="9ba6366089d7993f" providerId="LiveId" clId="{C6038A59-1B54-4F53-869A-C5E35C02DB40}" dt="2025-07-07T09:01:55.319" v="904"/>
          <ac:inkMkLst>
            <pc:docMk/>
            <pc:sldMk cId="3353635619" sldId="308"/>
            <ac:inkMk id="19" creationId="{B0E54CB0-C9BD-B566-F5FE-6F6D5999CCEA}"/>
          </ac:inkMkLst>
        </pc:inkChg>
        <pc:inkChg chg="add">
          <ac:chgData name="Valentina Gruber" userId="9ba6366089d7993f" providerId="LiveId" clId="{C6038A59-1B54-4F53-869A-C5E35C02DB40}" dt="2025-07-07T09:01:55.319" v="904"/>
          <ac:inkMkLst>
            <pc:docMk/>
            <pc:sldMk cId="3353635619" sldId="308"/>
            <ac:inkMk id="20" creationId="{8B066AD3-8545-CA43-CFCF-7B67CABFFE2A}"/>
          </ac:inkMkLst>
        </pc:inkChg>
        <pc:inkChg chg="add">
          <ac:chgData name="Valentina Gruber" userId="9ba6366089d7993f" providerId="LiveId" clId="{C6038A59-1B54-4F53-869A-C5E35C02DB40}" dt="2025-07-07T09:01:59.146" v="905" actId="9405"/>
          <ac:inkMkLst>
            <pc:docMk/>
            <pc:sldMk cId="3353635619" sldId="308"/>
            <ac:inkMk id="21" creationId="{80E75DB1-7F98-5474-F91C-F79A18ADEC0D}"/>
          </ac:inkMkLst>
        </pc:inkChg>
        <pc:inkChg chg="add">
          <ac:chgData name="Valentina Gruber" userId="9ba6366089d7993f" providerId="LiveId" clId="{C6038A59-1B54-4F53-869A-C5E35C02DB40}" dt="2025-07-07T09:02:02.150" v="906" actId="9405"/>
          <ac:inkMkLst>
            <pc:docMk/>
            <pc:sldMk cId="3353635619" sldId="308"/>
            <ac:inkMk id="22" creationId="{5FA7F9AD-F367-DF47-C7B7-C5866C7BA64E}"/>
          </ac:inkMkLst>
        </pc:inkChg>
        <pc:inkChg chg="add">
          <ac:chgData name="Valentina Gruber" userId="9ba6366089d7993f" providerId="LiveId" clId="{C6038A59-1B54-4F53-869A-C5E35C02DB40}" dt="2025-07-07T09:02:06.036" v="907" actId="9405"/>
          <ac:inkMkLst>
            <pc:docMk/>
            <pc:sldMk cId="3353635619" sldId="308"/>
            <ac:inkMk id="23" creationId="{F4402A88-1DEB-9FE9-C641-1D03FF2BA3E1}"/>
          </ac:inkMkLst>
        </pc:inkChg>
        <pc:inkChg chg="add del">
          <ac:chgData name="Valentina Gruber" userId="9ba6366089d7993f" providerId="LiveId" clId="{C6038A59-1B54-4F53-869A-C5E35C02DB40}" dt="2025-07-07T09:02:08.519" v="909"/>
          <ac:inkMkLst>
            <pc:docMk/>
            <pc:sldMk cId="3353635619" sldId="308"/>
            <ac:inkMk id="24" creationId="{7144BE96-9DF1-6B51-A098-3AAE65D498C3}"/>
          </ac:inkMkLst>
        </pc:inkChg>
        <pc:inkChg chg="add">
          <ac:chgData name="Valentina Gruber" userId="9ba6366089d7993f" providerId="LiveId" clId="{C6038A59-1B54-4F53-869A-C5E35C02DB40}" dt="2025-07-07T09:02:08.519" v="909"/>
          <ac:inkMkLst>
            <pc:docMk/>
            <pc:sldMk cId="3353635619" sldId="308"/>
            <ac:inkMk id="25" creationId="{5A7D760A-4E26-A10F-CF30-95C2B68EAD01}"/>
          </ac:inkMkLst>
        </pc:inkChg>
        <pc:inkChg chg="add">
          <ac:chgData name="Valentina Gruber" userId="9ba6366089d7993f" providerId="LiveId" clId="{C6038A59-1B54-4F53-869A-C5E35C02DB40}" dt="2025-07-07T09:02:12.338" v="910" actId="9405"/>
          <ac:inkMkLst>
            <pc:docMk/>
            <pc:sldMk cId="3353635619" sldId="308"/>
            <ac:inkMk id="26" creationId="{30DC10C6-F3FA-E6A3-81D4-D48F5BBD81AD}"/>
          </ac:inkMkLst>
        </pc:inkChg>
        <pc:inkChg chg="add">
          <ac:chgData name="Valentina Gruber" userId="9ba6366089d7993f" providerId="LiveId" clId="{C6038A59-1B54-4F53-869A-C5E35C02DB40}" dt="2025-07-07T09:02:15.278" v="911" actId="9405"/>
          <ac:inkMkLst>
            <pc:docMk/>
            <pc:sldMk cId="3353635619" sldId="308"/>
            <ac:inkMk id="27" creationId="{5C61BC36-A229-E407-2668-814F2052A434}"/>
          </ac:inkMkLst>
        </pc:inkChg>
        <pc:inkChg chg="add del">
          <ac:chgData name="Valentina Gruber" userId="9ba6366089d7993f" providerId="LiveId" clId="{C6038A59-1B54-4F53-869A-C5E35C02DB40}" dt="2025-07-07T09:02:20.110" v="913"/>
          <ac:inkMkLst>
            <pc:docMk/>
            <pc:sldMk cId="3353635619" sldId="308"/>
            <ac:inkMk id="28" creationId="{9F9F03E6-31BF-74DF-B522-0D97F6A37245}"/>
          </ac:inkMkLst>
        </pc:inkChg>
        <pc:inkChg chg="add">
          <ac:chgData name="Valentina Gruber" userId="9ba6366089d7993f" providerId="LiveId" clId="{C6038A59-1B54-4F53-869A-C5E35C02DB40}" dt="2025-07-07T09:02:20.110" v="913"/>
          <ac:inkMkLst>
            <pc:docMk/>
            <pc:sldMk cId="3353635619" sldId="308"/>
            <ac:inkMk id="29" creationId="{1E0B874A-2A76-FFA1-61E1-A1035F1104E6}"/>
          </ac:inkMkLst>
        </pc:inkChg>
        <pc:inkChg chg="add">
          <ac:chgData name="Valentina Gruber" userId="9ba6366089d7993f" providerId="LiveId" clId="{C6038A59-1B54-4F53-869A-C5E35C02DB40}" dt="2025-07-07T09:02:22.643" v="914" actId="9405"/>
          <ac:inkMkLst>
            <pc:docMk/>
            <pc:sldMk cId="3353635619" sldId="308"/>
            <ac:inkMk id="30" creationId="{3C03A99F-B276-1AEC-E67F-DDEB425AC886}"/>
          </ac:inkMkLst>
        </pc:inkChg>
        <pc:inkChg chg="add del">
          <ac:chgData name="Valentina Gruber" userId="9ba6366089d7993f" providerId="LiveId" clId="{C6038A59-1B54-4F53-869A-C5E35C02DB40}" dt="2025-07-07T09:02:24.933" v="916"/>
          <ac:inkMkLst>
            <pc:docMk/>
            <pc:sldMk cId="3353635619" sldId="308"/>
            <ac:inkMk id="31" creationId="{0B2C0A76-843E-2FCC-12F8-AEB1E2D0EBF6}"/>
          </ac:inkMkLst>
        </pc:inkChg>
        <pc:inkChg chg="add">
          <ac:chgData name="Valentina Gruber" userId="9ba6366089d7993f" providerId="LiveId" clId="{C6038A59-1B54-4F53-869A-C5E35C02DB40}" dt="2025-07-07T09:02:24.933" v="916"/>
          <ac:inkMkLst>
            <pc:docMk/>
            <pc:sldMk cId="3353635619" sldId="308"/>
            <ac:inkMk id="32" creationId="{32702503-D3FD-DEE0-4F4B-45E21B4EE21C}"/>
          </ac:inkMkLst>
        </pc:inkChg>
        <pc:inkChg chg="add del">
          <ac:chgData name="Valentina Gruber" userId="9ba6366089d7993f" providerId="LiveId" clId="{C6038A59-1B54-4F53-869A-C5E35C02DB40}" dt="2025-07-07T09:02:27.349" v="918"/>
          <ac:inkMkLst>
            <pc:docMk/>
            <pc:sldMk cId="3353635619" sldId="308"/>
            <ac:inkMk id="33" creationId="{3DA3C532-0C85-5961-57D3-548A7C2B74D7}"/>
          </ac:inkMkLst>
        </pc:inkChg>
        <pc:inkChg chg="add">
          <ac:chgData name="Valentina Gruber" userId="9ba6366089d7993f" providerId="LiveId" clId="{C6038A59-1B54-4F53-869A-C5E35C02DB40}" dt="2025-07-07T09:02:27.349" v="918"/>
          <ac:inkMkLst>
            <pc:docMk/>
            <pc:sldMk cId="3353635619" sldId="308"/>
            <ac:inkMk id="34" creationId="{B4C720BB-02AF-6E27-D022-CE3A0B597D55}"/>
          </ac:inkMkLst>
        </pc:inkChg>
        <pc:cxnChg chg="add del">
          <ac:chgData name="Valentina Gruber" userId="9ba6366089d7993f" providerId="LiveId" clId="{C6038A59-1B54-4F53-869A-C5E35C02DB40}" dt="2025-07-07T08:59:57.301" v="895" actId="478"/>
          <ac:cxnSpMkLst>
            <pc:docMk/>
            <pc:sldMk cId="3353635619" sldId="308"/>
            <ac:cxnSpMk id="11" creationId="{159D9023-2AB0-E3A5-94EE-A03E03796359}"/>
          </ac:cxnSpMkLst>
        </pc:cxnChg>
        <pc:cxnChg chg="add del">
          <ac:chgData name="Valentina Gruber" userId="9ba6366089d7993f" providerId="LiveId" clId="{C6038A59-1B54-4F53-869A-C5E35C02DB40}" dt="2025-07-07T09:00:12.775" v="897" actId="478"/>
          <ac:cxnSpMkLst>
            <pc:docMk/>
            <pc:sldMk cId="3353635619" sldId="308"/>
            <ac:cxnSpMk id="14" creationId="{124115B5-549A-E107-6AF9-C922C8DF01F9}"/>
          </ac:cxnSpMkLst>
        </pc:cxnChg>
      </pc:sldChg>
      <pc:sldChg chg="modSp add mod modNotesTx">
        <pc:chgData name="Valentina Gruber" userId="9ba6366089d7993f" providerId="LiveId" clId="{C6038A59-1B54-4F53-869A-C5E35C02DB40}" dt="2025-07-07T09:22:25.168" v="1069" actId="20577"/>
        <pc:sldMkLst>
          <pc:docMk/>
          <pc:sldMk cId="1762263259" sldId="309"/>
        </pc:sldMkLst>
        <pc:spChg chg="mod">
          <ac:chgData name="Valentina Gruber" userId="9ba6366089d7993f" providerId="LiveId" clId="{C6038A59-1B54-4F53-869A-C5E35C02DB40}" dt="2025-07-07T09:11:30.836" v="964" actId="20577"/>
          <ac:spMkLst>
            <pc:docMk/>
            <pc:sldMk cId="1762263259" sldId="309"/>
            <ac:spMk id="2" creationId="{49EB56CE-7893-7DD1-BDB6-870F804D8A16}"/>
          </ac:spMkLst>
        </pc:spChg>
        <pc:spChg chg="mod">
          <ac:chgData name="Valentina Gruber" userId="9ba6366089d7993f" providerId="LiveId" clId="{C6038A59-1B54-4F53-869A-C5E35C02DB40}" dt="2025-07-07T09:21:23.780" v="1064" actId="20577"/>
          <ac:spMkLst>
            <pc:docMk/>
            <pc:sldMk cId="1762263259" sldId="309"/>
            <ac:spMk id="33795" creationId="{45D23927-A8E2-4CE5-7451-35A257142A4A}"/>
          </ac:spMkLst>
        </pc:spChg>
      </pc:sldChg>
      <pc:sldChg chg="addSp modSp add mod modNotesTx">
        <pc:chgData name="Valentina Gruber" userId="9ba6366089d7993f" providerId="LiveId" clId="{C6038A59-1B54-4F53-869A-C5E35C02DB40}" dt="2025-07-07T09:35:45.300" v="1231" actId="20577"/>
        <pc:sldMkLst>
          <pc:docMk/>
          <pc:sldMk cId="1192200620" sldId="310"/>
        </pc:sldMkLst>
        <pc:spChg chg="add">
          <ac:chgData name="Valentina Gruber" userId="9ba6366089d7993f" providerId="LiveId" clId="{C6038A59-1B54-4F53-869A-C5E35C02DB40}" dt="2025-07-07T09:26:01.887" v="1130"/>
          <ac:spMkLst>
            <pc:docMk/>
            <pc:sldMk cId="1192200620" sldId="310"/>
            <ac:spMk id="4" creationId="{A698BF5A-2E2A-A81F-5740-D75075F92DFA}"/>
          </ac:spMkLst>
        </pc:spChg>
        <pc:spChg chg="mod">
          <ac:chgData name="Valentina Gruber" userId="9ba6366089d7993f" providerId="LiveId" clId="{C6038A59-1B54-4F53-869A-C5E35C02DB40}" dt="2025-07-07T09:27:13.830" v="1157" actId="20577"/>
          <ac:spMkLst>
            <pc:docMk/>
            <pc:sldMk cId="1192200620" sldId="310"/>
            <ac:spMk id="33795" creationId="{958EE70A-72F7-1DC4-E3C5-3F3457F98269}"/>
          </ac:spMkLst>
        </pc:spChg>
      </pc:sldChg>
      <pc:sldChg chg="modSp add mod modNotesTx">
        <pc:chgData name="Valentina Gruber" userId="9ba6366089d7993f" providerId="LiveId" clId="{C6038A59-1B54-4F53-869A-C5E35C02DB40}" dt="2025-07-07T09:31:39.298" v="1226" actId="5793"/>
        <pc:sldMkLst>
          <pc:docMk/>
          <pc:sldMk cId="1097829081" sldId="311"/>
        </pc:sldMkLst>
        <pc:spChg chg="mod">
          <ac:chgData name="Valentina Gruber" userId="9ba6366089d7993f" providerId="LiveId" clId="{C6038A59-1B54-4F53-869A-C5E35C02DB40}" dt="2025-07-07T09:30:15.209" v="1202" actId="20577"/>
          <ac:spMkLst>
            <pc:docMk/>
            <pc:sldMk cId="1097829081" sldId="311"/>
            <ac:spMk id="33795" creationId="{783B99FE-0BC0-B202-1BDC-DB420A1855E8}"/>
          </ac:spMkLst>
        </pc:spChg>
      </pc:sldChg>
    </pc:docChg>
  </pc:docChgLst>
  <pc:docChgLst>
    <pc:chgData name="Valentina Gruber" userId="9ba6366089d7993f" providerId="LiveId" clId="{3AC75A38-16EB-4FEB-AC21-CAB0AEDFA405}"/>
    <pc:docChg chg="undo custSel modSld">
      <pc:chgData name="Valentina Gruber" userId="9ba6366089d7993f" providerId="LiveId" clId="{3AC75A38-16EB-4FEB-AC21-CAB0AEDFA405}" dt="2025-07-02T09:32:39.261" v="254" actId="20577"/>
      <pc:docMkLst>
        <pc:docMk/>
      </pc:docMkLst>
      <pc:sldChg chg="modSp mod">
        <pc:chgData name="Valentina Gruber" userId="9ba6366089d7993f" providerId="LiveId" clId="{3AC75A38-16EB-4FEB-AC21-CAB0AEDFA405}" dt="2025-07-02T07:17:41.822" v="50" actId="404"/>
        <pc:sldMkLst>
          <pc:docMk/>
          <pc:sldMk cId="0" sldId="288"/>
        </pc:sldMkLst>
        <pc:spChg chg="mod">
          <ac:chgData name="Valentina Gruber" userId="9ba6366089d7993f" providerId="LiveId" clId="{3AC75A38-16EB-4FEB-AC21-CAB0AEDFA405}" dt="2025-07-02T07:17:41.822" v="50" actId="404"/>
          <ac:spMkLst>
            <pc:docMk/>
            <pc:sldMk cId="0" sldId="288"/>
            <ac:spMk id="17414" creationId="{00000000-0000-0000-0000-000000000000}"/>
          </ac:spMkLst>
        </pc:spChg>
      </pc:sldChg>
      <pc:sldChg chg="addSp modSp mod">
        <pc:chgData name="Valentina Gruber" userId="9ba6366089d7993f" providerId="LiveId" clId="{3AC75A38-16EB-4FEB-AC21-CAB0AEDFA405}" dt="2025-07-02T09:12:29.138" v="83" actId="1076"/>
        <pc:sldMkLst>
          <pc:docMk/>
          <pc:sldMk cId="49347864" sldId="303"/>
        </pc:sldMkLst>
        <pc:spChg chg="add mod">
          <ac:chgData name="Valentina Gruber" userId="9ba6366089d7993f" providerId="LiveId" clId="{3AC75A38-16EB-4FEB-AC21-CAB0AEDFA405}" dt="2025-07-02T07:14:36.116" v="20" actId="1076"/>
          <ac:spMkLst>
            <pc:docMk/>
            <pc:sldMk cId="49347864" sldId="303"/>
            <ac:spMk id="3" creationId="{1B6A3798-48B6-0C26-4046-CFEDB52219E3}"/>
          </ac:spMkLst>
        </pc:spChg>
      </pc:sldChg>
      <pc:sldChg chg="addSp modSp mod modNotesTx">
        <pc:chgData name="Valentina Gruber" userId="9ba6366089d7993f" providerId="LiveId" clId="{3AC75A38-16EB-4FEB-AC21-CAB0AEDFA405}" dt="2025-07-02T09:32:39.261" v="254" actId="20577"/>
        <pc:sldMkLst>
          <pc:docMk/>
          <pc:sldMk cId="271737323" sldId="304"/>
        </pc:sldMkLst>
      </pc:sldChg>
      <pc:sldChg chg="addSp modSp mod">
        <pc:chgData name="Valentina Gruber" userId="9ba6366089d7993f" providerId="LiveId" clId="{3AC75A38-16EB-4FEB-AC21-CAB0AEDFA405}" dt="2025-07-02T07:14:55.932" v="23" actId="1076"/>
        <pc:sldMkLst>
          <pc:docMk/>
          <pc:sldMk cId="2932267501" sldId="305"/>
        </pc:sldMkLst>
        <pc:spChg chg="add mod">
          <ac:chgData name="Valentina Gruber" userId="9ba6366089d7993f" providerId="LiveId" clId="{3AC75A38-16EB-4FEB-AC21-CAB0AEDFA405}" dt="2025-07-02T07:14:55.932" v="23" actId="1076"/>
          <ac:spMkLst>
            <pc:docMk/>
            <pc:sldMk cId="2932267501" sldId="305"/>
            <ac:spMk id="3" creationId="{455CA932-E5C7-359B-B189-CE329E992D9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35.3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34,'38'-1,"74"-15,-73 9,70-3,720 12,-805-1,1 1,43 11,-41-7,0-1,33 1,-47-6,25 1,0 1,0 2,44 10,-58-8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15.2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39,'0'-1,"1"0,-1 0,1 0,-1 0,1 0,-1 0,1 0,0 0,-1 1,1-1,0 0,0 0,0 1,0-1,0 0,0 1,0-1,0 1,0-1,0 1,0 0,0-1,0 1,2 0,31-8,-30 8,72-8,0 3,107 7,-46 1,622-3,-730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0.1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0,'1324'0'0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22.6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36,'27'-2,"1"0,40-10,-35 5,43-2,455 5,-274 7,15-3,-244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4.9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0,'1123'33'0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7.3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0,'1522'66'0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45.3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0,'1293'0,"-1265"0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52.7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73,'122'3,"-45"-1,148-13,-198 6,0-2,29-11,-34 11,0 0,0 1,44-6,27 8,143 10,-224-4,0 0,0 1,0 1,0 0,19 9,22 8,-47-20,0-1,0 0,0 0,0 0,0-1,-1 1,1-1,0-1,0 1,-1-1,1 0,-1-1,1 1,-1-1,6-4,-2 2,0 1,0 0,0 1,12-4,4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1:55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0,'1423'32'0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59.1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95,'1'-1,"-1"-1,1 1,0 0,-1-1,1 1,0-1,0 1,0 0,0 0,0 0,0-1,0 1,0 0,1 0,-1 1,0-1,1 0,-1 0,0 1,1-1,-1 0,1 1,-1 0,1-1,-1 1,1 0,2 0,51-6,-49 5,508-2,-262 6,-169-2,97-3,-152-3,0 0,47-16,-59 14,1 2,0 0,0 1,0 0,1 2,-1 0,1 1,0 0,21 3,-17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02.1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3,'178'-2,"198"5,-232 12,-110-9,1-1,0-2,-1-1,1-2,0-1,53-10,-30 2,-1 2,1 2,86 5,-98 0,-17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06.0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0 103,'0'-2,"1"0,-1 1,1-1,-1 1,1-1,0 0,0 1,0 0,0-1,0 1,0-1,0 1,0 0,0 0,0 0,1 0,-1 0,0 0,4-2,33-16,-32 16,21-7,1 0,0 2,1 1,-1 1,58-4,152 10,-103 3,-84-2,0 1,77 15,-55-7,1-4,144-6,-88-3,-100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08.5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0,'1291'33'0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12.3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0,'34'2,"0"2,0 1,-1 1,53 17,-36-9,-11-7,0-1,0-2,1-2,-1-1,62-8,0-9,-68 10,60-5,339 10,-204 3,-200-2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9B8C-2EA8-4DEB-8735-28DC0987DF9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235FA-30CA-484A-8EDA-ED3D74D6A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3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Features: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Passes, pass rate</a:t>
            </a:r>
          </a:p>
          <a:p>
            <a:pPr marL="171450" indent="-171450">
              <a:buFontTx/>
              <a:buChar char="-"/>
            </a:pPr>
            <a:r>
              <a:rPr lang="de-DE" dirty="0"/>
              <a:t>Shots on </a:t>
            </a:r>
            <a:r>
              <a:rPr lang="de-DE" dirty="0" err="1"/>
              <a:t>goal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Duels</a:t>
            </a:r>
            <a:r>
              <a:rPr lang="de-DE" dirty="0"/>
              <a:t> (Zweikämpfe)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Interceptions</a:t>
            </a:r>
          </a:p>
          <a:p>
            <a:pPr marL="171450" indent="-171450">
              <a:buFontTx/>
              <a:buChar char="-"/>
            </a:pPr>
            <a:r>
              <a:rPr lang="de-DE" dirty="0"/>
              <a:t>Pressing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Crosses</a:t>
            </a:r>
            <a:r>
              <a:rPr lang="de-DE" dirty="0"/>
              <a:t> (Flanken)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Dribbles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Ball </a:t>
            </a:r>
            <a:r>
              <a:rPr lang="de-DE" dirty="0" err="1"/>
              <a:t>losses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8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two features correlate strongly, but I deliberately refrain from reducing them here because both features can be individually important for clustering. Even if I do not use them simultaneously in a model, one of them might fit better in different model variants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Different </a:t>
            </a:r>
            <a:r>
              <a:rPr lang="de-DE" sz="1200" dirty="0" err="1"/>
              <a:t>scaling</a:t>
            </a:r>
            <a:r>
              <a:rPr lang="de-DE" sz="1200" dirty="0"/>
              <a:t>, </a:t>
            </a:r>
            <a:r>
              <a:rPr lang="de-DE" sz="1200" dirty="0" err="1"/>
              <a:t>some</a:t>
            </a:r>
            <a:r>
              <a:rPr lang="de-DE" sz="1200" dirty="0"/>
              <a:t> </a:t>
            </a:r>
            <a:r>
              <a:rPr lang="de-DE" sz="1200" dirty="0" err="1"/>
              <a:t>features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total </a:t>
            </a:r>
            <a:r>
              <a:rPr lang="de-DE" sz="1200" dirty="0" err="1"/>
              <a:t>amount</a:t>
            </a:r>
            <a:r>
              <a:rPr lang="de-DE" sz="1200" dirty="0"/>
              <a:t>, </a:t>
            </a:r>
            <a:r>
              <a:rPr lang="de-DE" sz="1200" dirty="0" err="1"/>
              <a:t>some</a:t>
            </a:r>
            <a:r>
              <a:rPr lang="de-DE" sz="1200" dirty="0"/>
              <a:t> in </a:t>
            </a:r>
            <a:r>
              <a:rPr lang="de-DE" sz="1200" dirty="0" err="1"/>
              <a:t>relation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90min, </a:t>
            </a:r>
            <a:r>
              <a:rPr lang="de-DE" sz="1200" dirty="0" err="1"/>
              <a:t>some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in </a:t>
            </a:r>
            <a:r>
              <a:rPr lang="de-DE" sz="1200" dirty="0" err="1"/>
              <a:t>Percentage</a:t>
            </a:r>
            <a:r>
              <a:rPr lang="de-DE" sz="1200" dirty="0"/>
              <a:t> (Goals &amp; Goals per 90)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Missing values: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goalkeepers have much less info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621 players but some have only played a few minutes and therefore have missing features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 average, a player is missing around a third of all metrics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7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6253-D6E7-2263-CA87-A2813897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591A3C-E4AE-E26D-E72E-D2FC9536C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08D555-CFE5-4C2D-A4EF-38ACC8E4D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was looking for the best players and their 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Features: playing time, if they were on the field how did their team perform, touches, goals, carries, tackles, interceptions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44FC7-03A3-BCA6-08A5-20DDBC84F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1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74F5-FF96-6F14-895D-C7DB50B29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D7CCC9-DFE6-98BE-8446-929A3B72E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33F841-2441-1FE2-69BA-9E218458D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Features:</a:t>
            </a:r>
          </a:p>
          <a:p>
            <a:r>
              <a:rPr lang="en-US" dirty="0"/>
              <a:t>Completion &amp; creativity</a:t>
            </a:r>
          </a:p>
          <a:p>
            <a:r>
              <a:rPr lang="en-US" dirty="0"/>
              <a:t>Passing &amp; build-up play</a:t>
            </a:r>
          </a:p>
          <a:p>
            <a:r>
              <a:rPr lang="en-US" dirty="0"/>
              <a:t>Ball control &amp; progression</a:t>
            </a:r>
          </a:p>
          <a:p>
            <a:r>
              <a:rPr lang="en-US" dirty="0"/>
              <a:t>Defensive behavior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Cluster 0: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Highest in: </a:t>
            </a:r>
            <a:r>
              <a:rPr lang="en-US" dirty="0" err="1"/>
              <a:t>TotalCmp</a:t>
            </a:r>
            <a:r>
              <a:rPr lang="en-US" dirty="0"/>
              <a:t> %, Progressive Passes/90, Touches/90, </a:t>
            </a:r>
            <a:r>
              <a:rPr lang="en-US" dirty="0" err="1"/>
              <a:t>Tackles+Intercept</a:t>
            </a:r>
            <a:r>
              <a:rPr lang="en-US" dirty="0"/>
              <a:t>/90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high pass performance and ball control, moderate offensive (Goal and Assist)</a:t>
            </a:r>
          </a:p>
          <a:p>
            <a:pPr marL="171450" indent="-171450">
              <a:buFontTx/>
              <a:buChar char="-"/>
            </a:pPr>
            <a:r>
              <a:rPr lang="en-US" dirty="0"/>
              <a:t>--&gt; Lower lying playmaker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Cluster 1: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Highest in: </a:t>
            </a:r>
            <a:r>
              <a:rPr lang="en-US" dirty="0" err="1"/>
              <a:t>Goals+Assists</a:t>
            </a:r>
            <a:r>
              <a:rPr lang="en-US" dirty="0"/>
              <a:t>/90, </a:t>
            </a:r>
            <a:r>
              <a:rPr lang="en-US" dirty="0" err="1"/>
              <a:t>KeyPasses</a:t>
            </a:r>
            <a:r>
              <a:rPr lang="en-US" dirty="0"/>
              <a:t>/90, Progressive Carries/90, Aerial Duels %, Blocks/90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high G+A and progressive carries, good passing, very good Aerial duels and Blocking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--&gt; Dynamic midfielder, scoring goals and winning balls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Cluster 2:  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Highest in: </a:t>
            </a:r>
            <a:r>
              <a:rPr lang="en-US" dirty="0" err="1"/>
              <a:t>xG</a:t>
            </a:r>
            <a:r>
              <a:rPr lang="en-US" dirty="0"/>
              <a:t>/90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</a:t>
            </a:r>
            <a:r>
              <a:rPr lang="en-US" dirty="0" err="1"/>
              <a:t>hight</a:t>
            </a:r>
            <a:r>
              <a:rPr lang="en-US" dirty="0"/>
              <a:t> expectation of scoring a Goal, good at scoring Goals (G+A), way less touches and passes, lower amount of defensive Action (</a:t>
            </a:r>
            <a:r>
              <a:rPr lang="en-US" dirty="0" err="1"/>
              <a:t>Tkl+Int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--&gt; Striker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B1650F-6E21-B56C-B43D-1D8A794A9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61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8110-6839-AA29-7F67-F9AF7060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A55C30-FEC9-CCBA-ADF8-58224BD52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A6D333-CF9A-268B-2701-678B41B6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 to recognize player types, i.e. see which players are similar - for example, whether there are more “defensive full-backs”, “aggressive tacklers” or “strong passing midfielders”.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Why a probabilistic model?</a:t>
            </a:r>
          </a:p>
          <a:p>
            <a:r>
              <a:rPr lang="en-US" dirty="0"/>
              <a:t>Because I don't want to assign exactly one type to each player - sometimes a player fits several roles at the same time.</a:t>
            </a:r>
          </a:p>
          <a:p>
            <a:r>
              <a:rPr lang="en-US" dirty="0"/>
              <a:t>Because I work with uncertain or incomplete data - a probabilistic model can handle this better.</a:t>
            </a:r>
          </a:p>
          <a:p>
            <a:r>
              <a:rPr lang="en-US" dirty="0"/>
              <a:t>Because I want to use probabilities later instead of just hard yes/no assignments.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Problem: Not all players have data in all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Solution: I sort out players who have too many missing values Or: I fill in the gaps, e.g. with the average of all players in the same position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290D3-C15F-E8BF-2537-12613AD35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65C2-5E9B-1D8F-0D6F-6D274982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FF8A7F-1D0F-F920-C211-6F2F49DF6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7FD581-0514-1B85-4CE8-B554B45B1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dirty="0"/>
              <a:t>GMM:</a:t>
            </a:r>
          </a:p>
          <a:p>
            <a:r>
              <a:rPr lang="en-US" dirty="0"/>
              <a:t>I use GMM because it allows me to assign players to soft clusters - not just a hard type, but with probabilities. </a:t>
            </a:r>
          </a:p>
          <a:p>
            <a:r>
              <a:rPr lang="en-US" dirty="0"/>
              <a:t>I use scikit-learn for the implementation because it's quick and easy. If I want to investigate the uncertainties in more detail later, I can switch to </a:t>
            </a:r>
            <a:r>
              <a:rPr lang="en-US" dirty="0" err="1"/>
              <a:t>PyMC</a:t>
            </a:r>
            <a:r>
              <a:rPr lang="en-US" dirty="0"/>
              <a:t> and build a fully Bayesian model</a:t>
            </a:r>
          </a:p>
          <a:p>
            <a:endParaRPr lang="en-US" dirty="0"/>
          </a:p>
          <a:p>
            <a:r>
              <a:rPr lang="en-US" dirty="0"/>
              <a:t>Steps:</a:t>
            </a:r>
            <a:br>
              <a:rPr lang="en-US" dirty="0"/>
            </a:br>
            <a:r>
              <a:rPr lang="en-US" dirty="0"/>
              <a:t>1. I decide how many clusters I want (e.g. 3, 5 or 8)</a:t>
            </a:r>
          </a:p>
          <a:p>
            <a:r>
              <a:rPr lang="en-US" dirty="0"/>
              <a:t>→ this can be checked with certain key figures (e.g. BIC, Silhouette Score)</a:t>
            </a:r>
          </a:p>
          <a:p>
            <a:r>
              <a:rPr lang="en-US" dirty="0"/>
              <a:t>2. I train the model with my data</a:t>
            </a:r>
          </a:p>
          <a:p>
            <a:r>
              <a:rPr lang="en-US" dirty="0"/>
              <a:t>3. For each player I get:</a:t>
            </a:r>
          </a:p>
          <a:p>
            <a:r>
              <a:rPr lang="en-US" dirty="0"/>
              <a:t>	A probability distribution over the clusters</a:t>
            </a:r>
          </a:p>
          <a:p>
            <a:r>
              <a:rPr lang="en-US" dirty="0"/>
              <a:t>	For example, “Player X belongs 80% to cluster 2, 20% to cluster 4”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F18891-6A94-AC89-FCAD-D0E2E00B2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39A8-04FC-30E1-8C1D-73B9D5C9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FAA1AA4-D050-9B9B-E45B-3B3ABDA0C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AC6A9-DE6E-176D-5158-F188ED9F7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then do with the result?</a:t>
            </a:r>
          </a:p>
          <a:p>
            <a:endParaRPr lang="en-US" dirty="0"/>
          </a:p>
          <a:p>
            <a:r>
              <a:rPr lang="en-US" dirty="0"/>
              <a:t>- I visualize the players and their clusters, e.g. with:</a:t>
            </a:r>
          </a:p>
          <a:p>
            <a:r>
              <a:rPr lang="en-US" dirty="0"/>
              <a:t>	- PCA or UMAP (so that I can create a 2D image from many features)</a:t>
            </a:r>
          </a:p>
          <a:p>
            <a:r>
              <a:rPr lang="en-US" dirty="0"/>
              <a:t>	- Colors or pie charts per player → to show probabilities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 check whether the clusters make sense for the game (e.g. whether a cluster contains mainly aggressive midfielders)</a:t>
            </a:r>
          </a:p>
          <a:p>
            <a:pPr marL="171450" indent="-171450">
              <a:buFontTx/>
              <a:buChar char="-"/>
            </a:pPr>
            <a:r>
              <a:rPr lang="en-US" dirty="0"/>
              <a:t>I check whether the result is robust, i.e. does not change completely if I remove individual players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50272-4BE4-5AC0-505A-567426319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1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902DE-215F-4BAB-8FA7-41EEAC87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C12D14-0E5B-4B89-A9C9-A000D5D6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C2008-9D7A-4AD3-A8D6-91DEEA0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F6E39-B19D-4292-AF92-99A2B9E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D0DEB-BE4E-4457-8F58-B4A9EE9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3564E-8908-428E-B9DD-EABCC22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CC227-3543-4BF2-B211-3AB27130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3FE7E-84C8-40AC-8783-4FB927C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FCCCC-6569-4DC8-8E9F-26D2B722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D08E8-A109-4E3F-B159-42A36BA8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7AD0B-6E51-4E84-988F-F78A93F58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1A6B1E-645B-48A2-874C-7B04B52CB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C0BD4-5F71-404F-BAA7-042E881E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198B38-60AD-4AB6-A1E5-6C377615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C62CE-E924-4D3C-90D4-640E8D43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41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69" y="1"/>
            <a:ext cx="4699000" cy="68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250" y="2771797"/>
            <a:ext cx="10790273" cy="1983084"/>
          </a:xfrm>
        </p:spPr>
        <p:txBody>
          <a:bodyPr anchor="t"/>
          <a:lstStyle>
            <a:lvl1pPr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4249" y="2142502"/>
            <a:ext cx="8534400" cy="629295"/>
          </a:xfrm>
        </p:spPr>
        <p:txBody>
          <a:bodyPr anchor="b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94250" y="5919049"/>
            <a:ext cx="2798129" cy="690033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271597" y="5925826"/>
            <a:ext cx="2912635" cy="690033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" y="347465"/>
            <a:ext cx="3899223" cy="1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791"/>
            <a:ext cx="4572000" cy="192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4" y="1"/>
            <a:ext cx="4699000" cy="68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7327" y="2771797"/>
            <a:ext cx="10646396" cy="750337"/>
          </a:xfrm>
        </p:spPr>
        <p:txBody>
          <a:bodyPr anchor="t"/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487326" y="3779521"/>
            <a:ext cx="6229563" cy="2463236"/>
          </a:xfrm>
        </p:spPr>
        <p:txBody>
          <a:bodyPr>
            <a:noAutofit/>
          </a:bodyPr>
          <a:lstStyle>
            <a:lvl1pPr marL="0" indent="0">
              <a:buNone/>
              <a:defRPr sz="1467" baseline="0">
                <a:solidFill>
                  <a:schemeClr val="tx1"/>
                </a:solidFill>
              </a:defRPr>
            </a:lvl1pPr>
            <a:lvl2pPr marL="609585" indent="0">
              <a:buNone/>
              <a:defRPr sz="1467">
                <a:solidFill>
                  <a:schemeClr val="tx1"/>
                </a:solidFill>
              </a:defRPr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" y="347465"/>
            <a:ext cx="3899223" cy="1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3D-D9E5-42CE-85FE-B8B7B9A4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2D8E7-7376-4800-ABE6-2A255B5F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B2E04-0216-4489-B2B1-C056A3BB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222BC-4827-4697-8D4A-09120EF1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89D73-2A41-4804-9742-D3CC43B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C0FF7-A78B-4A4D-A30C-FBBD0A27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5FC8A-31DB-402C-AA34-8D7A75FC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27970-FD37-46CC-BB4F-C153C716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3211D-6C40-4320-85EB-2C29E8E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235B3-FC15-47C9-9278-126D912C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8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38ECF-8277-4867-9D0F-4D2D3C4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39BD-85C9-4E7C-B99E-23D9D831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FD4D0-0185-4099-80BE-247203BC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EBF45-042E-4968-9443-B5CFD759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73BB9-50B9-4561-AD7F-A78CFA9B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722F6-0B36-4CF4-925D-5E0547F0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21E0F-A790-4CF5-8E5F-92F89763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E4683-44BE-4E01-833C-61CF8EAF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B8D0B-DE52-4405-98E5-9CFE9F0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211D2A-4EB6-41EE-9072-C43950958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0174A0-5F01-41D2-ADCE-54A2CFFE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DCD92-1913-414A-AAF6-2EA229AC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87D93-E5AE-4561-91C8-A0D4C923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F69D93-3960-472E-9EF4-175E11A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7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9356-30F4-4888-82EE-85081C5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87DF6-5AA7-4388-8684-E004C4C2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5B4B4-4939-4FB0-9A7E-33966B6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A0E2B7-8D19-4863-A040-90B24128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FDD38-B891-41E1-8899-806F9A94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EE877F-2ED0-451D-942D-FFC88D07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8CF1F-BFB1-4DA5-B3D3-C80F47E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2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614D3-3FBD-4D03-8849-E32DF5F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1E7AE-B867-46ED-AC49-B939CE48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22134-6AB5-4409-ADFC-89219CD1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8470C-AC97-4266-90E0-E0339088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B1661-A056-43BC-AA3E-BDD94473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4ADA6-7345-45D5-9C42-1047D538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4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45D4-BD83-4584-8459-14DAC19A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C65D6A-CEFB-401D-ABBB-FE6ADE46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43D0F-5481-4529-AE3C-35AF7E64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EA4CCF-FC73-4E3C-B915-50565300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DE8C4-6D18-4EA7-9920-CBDA4BF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82CE03-D931-41EF-B185-8752539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EC8018-496B-4168-9E65-98E59E5F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3A8DF-BC59-4924-AC59-16F2ECC5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3F98C-096C-42F1-81C1-9409FC4B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1933-B6A7-46A2-B66D-3283DABB18F1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E09E-05DB-43E1-A937-C7FF3C80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F11C8-D7EE-426C-A22C-065BC687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32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1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393701" y="2772833"/>
            <a:ext cx="10790767" cy="1312334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UEFA Euro 2024 Data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393700" y="2142067"/>
            <a:ext cx="8534400" cy="630767"/>
          </a:xfrm>
        </p:spPr>
        <p:txBody>
          <a:bodyPr/>
          <a:lstStyle/>
          <a:p>
            <a:pPr eaLnBrk="1" hangingPunct="1"/>
            <a:r>
              <a:rPr lang="de-DE" alt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393700" y="3980189"/>
            <a:ext cx="4993217" cy="690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altLang="de-DE" sz="2133" dirty="0">
                <a:latin typeface="Arial" panose="020B0604020202020204" pitchFamily="34" charset="0"/>
                <a:cs typeface="Arial" panose="020B0604020202020204" pitchFamily="34" charset="0"/>
              </a:rPr>
              <a:t>By Valentina Gruber</a:t>
            </a:r>
          </a:p>
          <a:p>
            <a:pPr marL="0" indent="0">
              <a:buNone/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07.07.2025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B211-268D-728F-2A91-32403B46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2AC8C-68E5-7D96-C07F-131D8B21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 and Hypothesis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0A9096E1-3DE9-EE47-DEF2-059390D4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Research Objective:</a:t>
            </a:r>
          </a:p>
          <a:p>
            <a:r>
              <a:rPr lang="en-US" sz="2000" dirty="0"/>
              <a:t>The aim is to identify player types without using the position designation. The grouping is based on player performance data using probabilistic clustering methods.</a:t>
            </a:r>
          </a:p>
          <a:p>
            <a:endParaRPr lang="en-US" sz="2000" dirty="0"/>
          </a:p>
          <a:p>
            <a:r>
              <a:rPr lang="en-US" sz="2000" dirty="0"/>
              <a:t>Hypothesis</a:t>
            </a:r>
          </a:p>
          <a:p>
            <a:r>
              <a:rPr lang="en-US" sz="2000" dirty="0"/>
              <a:t>There are different types of players that are not exclusively determined by the classic position (e.g. “striker”, “defender”) but can be recognized by game-related metrics.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5CA932-E5C7-359B-B189-CE329E992D95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29322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CB4A-852D-7803-7BE6-F97B900B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B6A3798-48B6-0C26-4046-CFEDB52219E3}"/>
              </a:ext>
            </a:extLst>
          </p:cNvPr>
          <p:cNvSpPr txBox="1"/>
          <p:nvPr/>
        </p:nvSpPr>
        <p:spPr>
          <a:xfrm>
            <a:off x="419880" y="6581001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7E5640-394F-BACE-9456-4A5406D3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04" y="3911629"/>
            <a:ext cx="8962816" cy="15427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A4FAEDC-AA4C-70FB-3BC7-534E89F43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880" y="3378406"/>
            <a:ext cx="1943158" cy="284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66D40ED-DA95-68E0-B91C-9D294B0A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931" y="1355019"/>
            <a:ext cx="8106601" cy="202338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0E74465-ABED-E24A-D49E-8D15512EBD2A}"/>
              </a:ext>
            </a:extLst>
          </p:cNvPr>
          <p:cNvSpPr txBox="1"/>
          <p:nvPr/>
        </p:nvSpPr>
        <p:spPr>
          <a:xfrm>
            <a:off x="6597618" y="1121703"/>
            <a:ext cx="317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Fbref.com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66A0F2-DA16-3E05-C4EB-0955C1FCF4BA}"/>
              </a:ext>
            </a:extLst>
          </p:cNvPr>
          <p:cNvSpPr txBox="1"/>
          <p:nvPr/>
        </p:nvSpPr>
        <p:spPr>
          <a:xfrm>
            <a:off x="5939353" y="5502981"/>
            <a:ext cx="27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621 </a:t>
            </a:r>
            <a:r>
              <a:rPr lang="de-DE" dirty="0" err="1"/>
              <a:t>rows</a:t>
            </a:r>
            <a:r>
              <a:rPr lang="de-DE" dirty="0"/>
              <a:t>, 219 </a:t>
            </a:r>
            <a:r>
              <a:rPr lang="de-DE" dirty="0" err="1"/>
              <a:t>columns</a:t>
            </a:r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D15B301-0428-310C-E701-0ED89879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Data</a:t>
            </a:r>
            <a:endParaRPr lang="de-DE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3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B82F-44E9-B5D2-7D64-87754E7B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3FD7-2FBE-B40B-4B75-2FF073FF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Explorative</a:t>
            </a:r>
            <a:r>
              <a:rPr lang="de-DE" dirty="0">
                <a:ea typeface="+mj-ea"/>
              </a:rPr>
              <a:t> </a:t>
            </a:r>
            <a:r>
              <a:rPr lang="de-DE" dirty="0"/>
              <a:t>D</a:t>
            </a:r>
            <a:r>
              <a:rPr lang="de-DE" dirty="0">
                <a:ea typeface="+mj-ea"/>
              </a:rPr>
              <a:t>ata </a:t>
            </a:r>
            <a:r>
              <a:rPr lang="de-DE" dirty="0"/>
              <a:t>A</a:t>
            </a:r>
            <a:r>
              <a:rPr lang="de-DE" dirty="0">
                <a:ea typeface="+mj-ea"/>
              </a:rPr>
              <a:t>nalysis</a:t>
            </a: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EE084417-61EB-F725-DA4C-348BD7FF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High </a:t>
            </a:r>
            <a:r>
              <a:rPr lang="de-DE" sz="2000" dirty="0" err="1"/>
              <a:t>correlation</a:t>
            </a:r>
            <a:r>
              <a:rPr lang="de-DE" sz="2000" dirty="0"/>
              <a:t> (e.g. </a:t>
            </a:r>
            <a:r>
              <a:rPr lang="de-DE" sz="2000" dirty="0" err="1"/>
              <a:t>TacklesTkl</a:t>
            </a:r>
            <a:r>
              <a:rPr lang="de-DE" sz="2000" dirty="0"/>
              <a:t> &amp; </a:t>
            </a:r>
            <a:r>
              <a:rPr lang="de-DE" sz="2000" dirty="0" err="1"/>
              <a:t>Tkl+Int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feature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important</a:t>
            </a:r>
            <a:r>
              <a:rPr lang="de-DE" sz="20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Different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 dimensionality: Many columns → difficult to create meaningful visualizations</a:t>
            </a: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A3FF3A-1E22-D6E7-2815-83F6D7375071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35151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E8F5-A9F8-D21F-DA6C-4CC8660D3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4B771-3928-6DF3-A824-20AC1F01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Small Analysis</a:t>
            </a:r>
            <a:endParaRPr lang="de-DE" dirty="0">
              <a:ea typeface="+mj-ea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64C478-F29A-D7B3-4C9E-D414D8FADB4A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20C332E-6802-8541-FE60-11EECBC5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6" y="2495974"/>
            <a:ext cx="5256116" cy="3135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5CE82F4-40F4-92EE-B420-BC2B4E3F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5974"/>
            <a:ext cx="5266745" cy="3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F8E31-8681-1C58-92CD-031AB70E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B0A1-C4B7-0A60-93D9-89B937B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Clustering</a:t>
            </a:r>
            <a:endParaRPr lang="de-DE" dirty="0">
              <a:ea typeface="+mj-ea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8BC13D-D1D4-482C-3334-D9E51BFD8FB2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C3CE7E-F218-B389-85F0-73F1D30F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880" y="2616290"/>
            <a:ext cx="5496123" cy="2653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2C2F67BB-1B2C-B85C-6577-858ABD332219}"/>
                  </a:ext>
                </a:extLst>
              </p14:cNvPr>
              <p14:cNvContentPartPr/>
              <p14:nvPr/>
            </p14:nvContentPartPr>
            <p14:xfrm>
              <a:off x="1297421" y="3737861"/>
              <a:ext cx="573480" cy="2232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2C2F67BB-1B2C-B85C-6577-858ABD332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1781" y="3665861"/>
                <a:ext cx="645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8D7E828-2CA7-5E1A-0412-0D5CDC708583}"/>
                  </a:ext>
                </a:extLst>
              </p14:cNvPr>
              <p14:cNvContentPartPr/>
              <p14:nvPr/>
            </p14:nvContentPartPr>
            <p14:xfrm>
              <a:off x="1488221" y="3107141"/>
              <a:ext cx="47592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8D7E828-2CA7-5E1A-0412-0D5CDC7085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2221" y="3035141"/>
                <a:ext cx="547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82DAD62-6E0B-36A1-B163-1B1BD551463E}"/>
                  </a:ext>
                </a:extLst>
              </p14:cNvPr>
              <p14:cNvContentPartPr/>
              <p14:nvPr/>
            </p14:nvContentPartPr>
            <p14:xfrm>
              <a:off x="2381021" y="3033701"/>
              <a:ext cx="474840" cy="2844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82DAD62-6E0B-36A1-B163-1B1BD551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5021" y="2962061"/>
                <a:ext cx="54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8B066AD3-8545-CA43-CFCF-7B67CABFFE2A}"/>
                  </a:ext>
                </a:extLst>
              </p14:cNvPr>
              <p14:cNvContentPartPr/>
              <p14:nvPr/>
            </p14:nvContentPartPr>
            <p14:xfrm>
              <a:off x="3238181" y="3297941"/>
              <a:ext cx="512640" cy="118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8B066AD3-8545-CA43-CFCF-7B67CABFFE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2181" y="3225941"/>
                <a:ext cx="584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80E75DB1-7F98-5474-F91C-F79A18ADEC0D}"/>
                  </a:ext>
                </a:extLst>
              </p14:cNvPr>
              <p14:cNvContentPartPr/>
              <p14:nvPr/>
            </p14:nvContentPartPr>
            <p14:xfrm>
              <a:off x="4191101" y="3072941"/>
              <a:ext cx="529920" cy="345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80E75DB1-7F98-5474-F91C-F79A18ADEC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5101" y="3000941"/>
                <a:ext cx="601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5FA7F9AD-F367-DF47-C7B7-C5866C7BA64E}"/>
                  </a:ext>
                </a:extLst>
              </p14:cNvPr>
              <p14:cNvContentPartPr/>
              <p14:nvPr/>
            </p14:nvContentPartPr>
            <p14:xfrm>
              <a:off x="5060141" y="3094541"/>
              <a:ext cx="498960" cy="1260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5FA7F9AD-F367-DF47-C7B7-C5866C7BA6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4141" y="3022901"/>
                <a:ext cx="570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F4402A88-1DEB-9FE9-C641-1D03FF2BA3E1}"/>
                  </a:ext>
                </a:extLst>
              </p14:cNvPr>
              <p14:cNvContentPartPr/>
              <p14:nvPr/>
            </p14:nvContentPartPr>
            <p14:xfrm>
              <a:off x="2012021" y="3927581"/>
              <a:ext cx="511560" cy="3708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F4402A88-1DEB-9FE9-C641-1D03FF2BA3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6021" y="3855941"/>
                <a:ext cx="583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A7D760A-4E26-A10F-CF30-95C2B68EAD01}"/>
                  </a:ext>
                </a:extLst>
              </p14:cNvPr>
              <p14:cNvContentPartPr/>
              <p14:nvPr/>
            </p14:nvContentPartPr>
            <p14:xfrm>
              <a:off x="2714381" y="3774221"/>
              <a:ext cx="465120" cy="1224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A7D760A-4E26-A10F-CF30-95C2B68EA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381" y="3702221"/>
                <a:ext cx="536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DC10C6-F3FA-E6A3-81D4-D48F5BBD81AD}"/>
                  </a:ext>
                </a:extLst>
              </p14:cNvPr>
              <p14:cNvContentPartPr/>
              <p14:nvPr/>
            </p14:nvContentPartPr>
            <p14:xfrm>
              <a:off x="3393341" y="3750101"/>
              <a:ext cx="534600" cy="2664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DC10C6-F3FA-E6A3-81D4-D48F5BBD81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7701" y="3678101"/>
                <a:ext cx="6062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C61BC36-A229-E407-2668-814F2052A434}"/>
                  </a:ext>
                </a:extLst>
              </p14:cNvPr>
              <p14:cNvContentPartPr/>
              <p14:nvPr/>
            </p14:nvContentPartPr>
            <p14:xfrm>
              <a:off x="4452461" y="3926861"/>
              <a:ext cx="475560" cy="1404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C61BC36-A229-E407-2668-814F2052A4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6821" y="3855221"/>
                <a:ext cx="547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1E0B874A-2A76-FFA1-61E1-A1035F1104E6}"/>
                  </a:ext>
                </a:extLst>
              </p14:cNvPr>
              <p14:cNvContentPartPr/>
              <p14:nvPr/>
            </p14:nvContentPartPr>
            <p14:xfrm>
              <a:off x="1571381" y="4762061"/>
              <a:ext cx="477000" cy="36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1E0B874A-2A76-FFA1-61E1-A1035F110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5381" y="4690061"/>
                <a:ext cx="548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3C03A99F-B276-1AEC-E67F-DDEB425AC886}"/>
                  </a:ext>
                </a:extLst>
              </p14:cNvPr>
              <p14:cNvContentPartPr/>
              <p14:nvPr/>
            </p14:nvContentPartPr>
            <p14:xfrm>
              <a:off x="2309381" y="4594661"/>
              <a:ext cx="475560" cy="1332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3C03A99F-B276-1AEC-E67F-DDEB425AC8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73741" y="4522661"/>
                <a:ext cx="547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2702503-D3FD-DEE0-4F4B-45E21B4EE21C}"/>
                  </a:ext>
                </a:extLst>
              </p14:cNvPr>
              <p14:cNvContentPartPr/>
              <p14:nvPr/>
            </p14:nvContentPartPr>
            <p14:xfrm>
              <a:off x="3405221" y="4595381"/>
              <a:ext cx="404640" cy="1224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2702503-D3FD-DEE0-4F4B-45E21B4EE2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9221" y="4523381"/>
                <a:ext cx="476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B4C720BB-02AF-6E27-D022-CE3A0B597D55}"/>
                  </a:ext>
                </a:extLst>
              </p14:cNvPr>
              <p14:cNvContentPartPr/>
              <p14:nvPr/>
            </p14:nvContentPartPr>
            <p14:xfrm>
              <a:off x="4429061" y="4774301"/>
              <a:ext cx="548280" cy="2412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B4C720BB-02AF-6E27-D022-CE3A0B597D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93061" y="4702301"/>
                <a:ext cx="619920" cy="16776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fik 35">
            <a:extLst>
              <a:ext uri="{FF2B5EF4-FFF2-40B4-BE49-F238E27FC236}">
                <a16:creationId xmlns:a16="http://schemas.microsoft.com/office/drawing/2014/main" id="{8AE6BC61-40F7-ED48-75F5-3EBAA295793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48093" y="190040"/>
            <a:ext cx="4885574" cy="3864496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F799B75-DA8F-CB2B-F607-6DD1DBDF189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83170" y="4362027"/>
            <a:ext cx="4436321" cy="23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8CD9-99EB-4852-DDDD-6E98BE57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B56CE-7893-7DD1-BDB6-870F804D8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45D23927-A8E2-4CE5-7451-35A25714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Objective: Identify player types / model probability distributions via playing styles</a:t>
            </a:r>
          </a:p>
          <a:p>
            <a:r>
              <a:rPr lang="en-US" sz="2000" dirty="0"/>
              <a:t>Why probabilistic?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Quantify uncertainties (e.g. with incomplete data)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Probabilities instead of hard clusters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Feature Selection &amp; Data Handling: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Focus on non-obvious features (e.g., types of tackles, progressive passes…)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Exclude players with excessive missing values or use probabilistic imputation (e.g. based on position group averages)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96D101-218F-50A4-4871-E725264B5B8E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7622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8F6B-73E2-94FA-3D8D-B1E5173A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BF4EE-B4AA-F110-74DA-D4FACF02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958EE70A-72F7-1DC4-E3C5-3F3457F9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Model: Gaussian Mixture Model (GMM)</a:t>
            </a:r>
          </a:p>
          <a:p>
            <a:r>
              <a:rPr lang="en-US" sz="2000" dirty="0"/>
              <a:t>A player can belong to several clusters with different probabilities</a:t>
            </a:r>
          </a:p>
          <a:p>
            <a:endParaRPr lang="en-US" sz="2000" dirty="0"/>
          </a:p>
          <a:p>
            <a:r>
              <a:rPr lang="en-US" sz="2000" dirty="0"/>
              <a:t>Tools: scikit-learn for GMM, or </a:t>
            </a:r>
            <a:r>
              <a:rPr lang="en-US" sz="2000" dirty="0" err="1"/>
              <a:t>PyMC</a:t>
            </a:r>
            <a:r>
              <a:rPr lang="en-US" sz="2000" dirty="0"/>
              <a:t> for fully Bayesian GMMs</a:t>
            </a:r>
          </a:p>
          <a:p>
            <a:r>
              <a:rPr lang="en-US" sz="2000" dirty="0"/>
              <a:t>Steps:</a:t>
            </a:r>
          </a:p>
          <a:p>
            <a:pPr marL="457200" indent="-457200">
              <a:buAutoNum type="arabicPeriod"/>
            </a:pPr>
            <a:r>
              <a:rPr lang="en-US" sz="2000" dirty="0"/>
              <a:t>Choose number of clusters K (using BIC, Silhouette, or ELBO)</a:t>
            </a:r>
          </a:p>
          <a:p>
            <a:pPr marL="457200" indent="-457200">
              <a:buAutoNum type="arabicPeriod"/>
            </a:pPr>
            <a:r>
              <a:rPr lang="en-US" sz="2000" dirty="0"/>
              <a:t>Fit the model, analyze soft assignments</a:t>
            </a:r>
          </a:p>
          <a:p>
            <a:pPr marL="457200" indent="-457200">
              <a:buAutoNum type="arabicPeriod"/>
            </a:pPr>
            <a:r>
              <a:rPr lang="en-US" sz="2000" dirty="0"/>
              <a:t>Use posterior probabilities to understand overlaps and uncertainty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E2E5B7-32E5-8D98-A4C1-D1A6083A3487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19220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A9AA-BAB8-0CD8-CE49-37947B37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A6EDF-C0F2-975C-4A12-7CBE67055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783B99FE-0BC0-B202-1BDC-DB420A18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de-DE" sz="2000" dirty="0"/>
              <a:t>Evaluation &amp; </a:t>
            </a:r>
            <a:r>
              <a:rPr lang="de-DE" sz="2000" dirty="0" err="1"/>
              <a:t>Visualization</a:t>
            </a:r>
            <a:r>
              <a:rPr lang="de-DE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Visualize</a:t>
            </a:r>
            <a:r>
              <a:rPr lang="de-DE" sz="2000" dirty="0"/>
              <a:t> </a:t>
            </a:r>
            <a:r>
              <a:rPr lang="de-DE" sz="2000" dirty="0" err="1"/>
              <a:t>player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probabilities</a:t>
            </a:r>
            <a:r>
              <a:rPr lang="de-DE" sz="2000" dirty="0"/>
              <a:t> (e.g., Player A: 60% Cluster 1, 30% Cluster 2, etc.)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Use PCA </a:t>
            </a:r>
            <a:r>
              <a:rPr lang="de-DE" sz="2000" dirty="0" err="1"/>
              <a:t>or</a:t>
            </a:r>
            <a:r>
              <a:rPr lang="de-DE" sz="2000" dirty="0"/>
              <a:t> UMAP </a:t>
            </a:r>
            <a:r>
              <a:rPr lang="de-DE" sz="2000" dirty="0" err="1"/>
              <a:t>for</a:t>
            </a:r>
            <a:r>
              <a:rPr lang="de-DE" sz="2000" dirty="0"/>
              <a:t> 2D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Analyze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position</a:t>
            </a:r>
            <a:r>
              <a:rPr lang="de-DE" sz="2000" dirty="0"/>
              <a:t>, </a:t>
            </a:r>
            <a:r>
              <a:rPr lang="de-DE" sz="2000" dirty="0" err="1"/>
              <a:t>team</a:t>
            </a:r>
            <a:r>
              <a:rPr lang="de-DE" sz="2000" dirty="0"/>
              <a:t>,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282F29-A038-5955-5EA2-A23E252482D2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0978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1092</Words>
  <Application>Microsoft Office PowerPoint</Application>
  <PresentationFormat>Breitbild</PresentationFormat>
  <Paragraphs>127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UEFA Euro 2024 Data</vt:lpstr>
      <vt:lpstr>Research Objective and Hypothesis</vt:lpstr>
      <vt:lpstr>Data</vt:lpstr>
      <vt:lpstr>Explorative Data Analysis</vt:lpstr>
      <vt:lpstr>Small Analysis</vt:lpstr>
      <vt:lpstr>Clustering</vt:lpstr>
      <vt:lpstr>Probabilistic Modell Plan</vt:lpstr>
      <vt:lpstr>Probabilistic Modell Plan</vt:lpstr>
      <vt:lpstr>Probabilistic Modell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Ullmann</dc:creator>
  <cp:lastModifiedBy>Valentina Gruber</cp:lastModifiedBy>
  <cp:revision>345</cp:revision>
  <cp:lastPrinted>2019-11-18T12:11:39Z</cp:lastPrinted>
  <dcterms:created xsi:type="dcterms:W3CDTF">2019-10-22T15:52:40Z</dcterms:created>
  <dcterms:modified xsi:type="dcterms:W3CDTF">2025-07-07T09:40:04Z</dcterms:modified>
</cp:coreProperties>
</file>