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3C78-88E9-A940-65AA-684195AF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5F507-DA35-1BEE-DAA4-8B858DC5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2FDF9-D016-8E70-E7F5-FE03623F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81D68-7BC8-45B6-10AF-750DAE26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29E28-21D5-1918-DA43-EA1B3BF0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327D-1733-739E-4664-5447893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A6ED08-449D-0A72-8C49-1CEB8231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A3E0E-81FE-98A6-F5D8-9A8F86F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97F09-CBC4-F0E1-E27A-AE2156C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7095F-D24D-F7DB-B31C-47CD50B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4AB7E-065F-E556-54FB-438F7F35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3451AF-2ECF-CC9D-A3CC-4A3B1113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05F14-80FB-7E62-2737-D54A5EB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A9AC2-FCA3-AE0C-6C7A-0BB4B7F5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10D4A8-29B2-D1FD-4A7B-152109E7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992B7-68BE-181D-7FA4-3AF4F2A5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A987A-3316-0137-F785-32EE89C4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F32357-8FB2-A2F0-5988-9CA8F725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079CE-1E64-C5F9-D30A-8BEDC62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1B089-90D6-81D0-1A3F-159F191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DAD74-F59B-1618-AF66-E4C092D8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0EDB7-C206-680D-88A1-6F9F71A9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80388-4A9D-E3FB-D7FF-CBC98C24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2E80B-01E2-E11C-F98B-744EC22C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14ED1-C0F9-9787-C4FA-063C0E0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9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024FE-9CF6-C18E-1F2D-71B201E3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3DC5A-8F36-8970-DB99-9C8A765AB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2FE93-3F80-09CD-B33B-9ACDD924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91B87-F021-AFAD-99DF-6CFDE53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52BA72-2F75-C8E9-1258-01F2401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88760-4A01-8225-A320-E725546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27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73880-A947-7276-BC7D-97C10D19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D950E-13C2-39DE-99C5-FFC206D2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625F7C-139E-9E58-3A26-4D4D22E5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6FB15-0D95-5C2A-973C-D359184D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53CA61-1B0C-1FB4-5B0F-008A33E3B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C5BCAA-3C3B-8A96-EB10-D44BD574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BB0BB0-8F0B-9C1E-CB73-0285F4C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26CE0-77A4-5C3E-DD0F-50397A65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810A-ED99-4248-5D36-D6A78AB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D8ECD-2647-468F-E52B-990DA1F6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970DE-833A-8E02-DCD4-C3067221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D54440-0329-9AD0-6AE9-FB8FBCE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2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28117E-B5ED-D9F6-E725-52F993F1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CF1103-C45B-B1D9-DCF7-96FCC9F0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4EEC69-EC2E-C016-A887-8CDBF38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C5577-2449-9065-CD0D-8141830F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CE6B6-A4FB-4662-525F-750A4F8D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8B0C82-5710-EB82-1C7A-45C0623C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9C4F47-287D-15FF-0DB7-06255A7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D6E46-8C0B-0099-C75D-3842A040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D6A67-33A2-7D9E-1345-FB4A01EC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F601-6E8A-6DA1-3C96-F5E74653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4ED36-35C6-0DD2-B724-6957A02B6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7472A9-9F8E-D931-A5A6-86558E966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8C10F-F6EB-00EC-7E5D-776C5669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A0FF8F-B47F-8077-468A-D071B96F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380D98-5249-6242-C1C2-497CF5E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3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F9DC5C-802B-7170-5631-F358A0BC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440452-94F5-F906-9211-F114F21B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24297E-8866-7C3B-A03F-E180C26CA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43FC-9273-934F-98A4-E2DE9B68B29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B19C16-5526-8A74-B787-F85E4009B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D4A13-7300-89A9-EE0B-88F086B9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3B0E-59BD-BB42-B062-25E884F61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5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lh6.googleusercontent.com/qDORijjhncDJARqrFlT9kxlMutWZkhIFCXP2gD3G-kmwHxA5gMQGAV_cYn9nWEBOAH8WMPEk0y8uHQMfMZPF7mC5PSdF7j_Bh7ZbphwVPNchX7oRNnb1ZF0MZd1fSEa7Hx05rcf0NyzJLLZDjPMZYigoNBrGTdTOJ4scoihwahV33kczZc3_Qo3GcNi0mw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https://lh6.googleusercontent.com/tM6VLovcTCa_4md7pRipMCH45CeYb5arae2Rn7KuJMYuzqRADxMm1TUXJr5ORPL9xK8l03ykWjsy-wrHPJU5Tt4f_m6US32TBsJE2N3hr8rLHaZwAmFZbzJcwfnkmcZ2sSwpdNd60q8MnCwdNtaPOs2NA1mie8FSXsPCMyPgqZnPxvS2IOoNYvwD0bUG7Q" TargetMode="External"/><Relationship Id="rId5" Type="http://schemas.openxmlformats.org/officeDocument/2006/relationships/image" Target="../media/image4.png"/><Relationship Id="rId10" Type="http://schemas.openxmlformats.org/officeDocument/2006/relationships/image" Target="https://lh6.googleusercontent.com/RYpHMeoxOTH_GKqHGIhAS6DkU2RpGMijWNT0F2py23JMjiOqf-qS5YwxOtJmoMVlpOzJgjozBdJVZbDnWa-82gAPU5fUUgQCNtAZngr8Lgd4AEb6ecca5XQpuHI2Nv4UeeIkY3wNtJXv-obLy_09OlfsSGATbkDM9C47BTpnVwhlgQ9etnEP5HUZatbM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D9B169A-0301-50E6-9D76-A826A8AC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09" y="4752547"/>
            <a:ext cx="1400791" cy="1727337"/>
          </a:xfrm>
          <a:prstGeom prst="rect">
            <a:avLst/>
          </a:prstGeom>
        </p:spPr>
      </p:pic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30EF9A66-5EBB-86AA-65A9-5ACBA72F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24" y="4727987"/>
            <a:ext cx="1624681" cy="1918889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F4027379-E33F-6301-7A65-F663EACC4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5" y="4752547"/>
            <a:ext cx="1996882" cy="1869771"/>
          </a:xfrm>
          <a:prstGeom prst="rect">
            <a:avLst/>
          </a:prstGeom>
        </p:spPr>
      </p:pic>
      <p:pic>
        <p:nvPicPr>
          <p:cNvPr id="1025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8C4D04EA-F663-DBD3-B638-6363F73F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1" y="2292854"/>
            <a:ext cx="5721178" cy="22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m 6" descr="Desenho abstrato colorido&#10;&#10;Descrição gerada automaticamente com confiança baixa">
            <a:extLst>
              <a:ext uri="{FF2B5EF4-FFF2-40B4-BE49-F238E27FC236}">
                <a16:creationId xmlns:a16="http://schemas.microsoft.com/office/drawing/2014/main" id="{CB994869-BB27-AF4C-01D3-09687667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7" y="31530"/>
            <a:ext cx="3098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28E4E48-CB7D-1039-3E85-3D5D0057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79" y="31530"/>
            <a:ext cx="2336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6B0B17-5031-EBE5-FAF1-8C46656D8A0E}"/>
              </a:ext>
            </a:extLst>
          </p:cNvPr>
          <p:cNvSpPr txBox="1"/>
          <p:nvPr/>
        </p:nvSpPr>
        <p:spPr>
          <a:xfrm>
            <a:off x="1021179" y="6535489"/>
            <a:ext cx="134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NF-i1 and C2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F0C7BE-D6C3-EF1C-AB19-31E26586AE56}"/>
              </a:ext>
            </a:extLst>
          </p:cNvPr>
          <p:cNvSpPr txBox="1"/>
          <p:nvPr/>
        </p:nvSpPr>
        <p:spPr>
          <a:xfrm>
            <a:off x="2668949" y="6537767"/>
            <a:ext cx="1597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NF-i2, C1 and C6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0DCE80-B8C8-36BA-72F3-670BA39E5BF0}"/>
              </a:ext>
            </a:extLst>
          </p:cNvPr>
          <p:cNvSpPr txBox="1"/>
          <p:nvPr/>
        </p:nvSpPr>
        <p:spPr>
          <a:xfrm>
            <a:off x="4766728" y="6536228"/>
            <a:ext cx="1257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NF-i3 and C3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75027F-04ED-611D-8307-9957EED5993F}"/>
              </a:ext>
            </a:extLst>
          </p:cNvPr>
          <p:cNvSpPr txBox="1"/>
          <p:nvPr/>
        </p:nvSpPr>
        <p:spPr>
          <a:xfrm>
            <a:off x="0" y="31530"/>
            <a:ext cx="32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lang="pt-BR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37F83C-9874-B38C-A414-E94CDA9D69E1}"/>
              </a:ext>
            </a:extLst>
          </p:cNvPr>
          <p:cNvSpPr txBox="1"/>
          <p:nvPr/>
        </p:nvSpPr>
        <p:spPr>
          <a:xfrm>
            <a:off x="0" y="2292854"/>
            <a:ext cx="32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38C592-1102-FB67-2FAD-AE1374BE5F90}"/>
              </a:ext>
            </a:extLst>
          </p:cNvPr>
          <p:cNvSpPr txBox="1"/>
          <p:nvPr/>
        </p:nvSpPr>
        <p:spPr>
          <a:xfrm>
            <a:off x="0" y="4752547"/>
            <a:ext cx="32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endParaRPr lang="pt-BR" sz="1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C38B68-1480-8810-EA69-B8058F997AA3}"/>
              </a:ext>
            </a:extLst>
          </p:cNvPr>
          <p:cNvSpPr txBox="1"/>
          <p:nvPr/>
        </p:nvSpPr>
        <p:spPr>
          <a:xfrm>
            <a:off x="7031000" y="784272"/>
            <a:ext cx="4459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Figure 2.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EnGens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Nelfinavir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1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trajectory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pt-BR" sz="1800" b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A.</a:t>
            </a:r>
            <a:r>
              <a:rPr lang="pt-BR" sz="1800" b="1" i="1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Top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left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right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present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projection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conformational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space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into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two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dimensional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space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after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dimensionality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reduction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SRV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method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. Top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left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plot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shows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energy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landscape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projection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. In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top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right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plot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points (frames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MD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Nelfinavir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conformations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) are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colored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based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on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cluster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that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were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assigned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pt-BR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B.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The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plot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presents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timeline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MD and shows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which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frame (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belongs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which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cluster (C) in </a:t>
            </a:r>
            <a:r>
              <a:rPr lang="pt-BR" dirty="0" err="1">
                <a:solidFill>
                  <a:srgbClr val="3C4043"/>
                </a:solidFill>
                <a:latin typeface="Times New Roman" panose="02020603050405020304" pitchFamily="18" charset="0"/>
              </a:rPr>
              <a:t>the</a:t>
            </a:r>
            <a:r>
              <a:rPr lang="pt-BR" dirty="0">
                <a:solidFill>
                  <a:srgbClr val="3C4043"/>
                </a:solidFill>
                <a:latin typeface="Times New Roman" panose="02020603050405020304" pitchFamily="18" charset="0"/>
              </a:rPr>
              <a:t> top. </a:t>
            </a:r>
            <a:r>
              <a:rPr lang="pt-BR" sz="1800" b="1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C.</a:t>
            </a:r>
            <a:r>
              <a:rPr lang="pt-BR" sz="180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Three</a:t>
            </a:r>
            <a:r>
              <a:rPr lang="pt-BR" sz="180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plots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show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representative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conformations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clusters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overlapped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conformations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found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by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Antunes et al. </a:t>
            </a:r>
            <a:r>
              <a:rPr lang="pt-BR" dirty="0" err="1">
                <a:solidFill>
                  <a:srgbClr val="3C4043"/>
                </a:solidFill>
                <a:latin typeface="Times New Roman" panose="02020603050405020304" pitchFamily="18" charset="0"/>
              </a:rPr>
              <a:t>s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howed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pale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tan</a:t>
            </a:r>
            <a:r>
              <a:rPr lang="pt-BR" sz="18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</a:rPr>
              <a:t> color.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28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Vaz de Freitas, Martiela</dc:creator>
  <cp:lastModifiedBy>Vaz de Freitas, Martiela</cp:lastModifiedBy>
  <cp:revision>4</cp:revision>
  <dcterms:created xsi:type="dcterms:W3CDTF">2023-01-05T02:40:52Z</dcterms:created>
  <dcterms:modified xsi:type="dcterms:W3CDTF">2023-01-05T03:06:02Z</dcterms:modified>
</cp:coreProperties>
</file>