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35CE39-A9BC-4C46-88B4-9DE9D80365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HC3344-Olympics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CCDCFC-8087-4048-92C6-EB34F6C252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13-04-2020 09:10:19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ympics3" id="10" name="slide10">
            <a:extLst>
              <a:ext uri="{FF2B5EF4-FFF2-40B4-BE49-F238E27FC236}">
                <a16:creationId xmlns:a16="http://schemas.microsoft.com/office/drawing/2014/main" id="{96A4D9FE-BAC3-47AE-A7A6-5B20607258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0" y="0"/>
            <a:ext cx="11851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ympics4" id="11" name="slide11">
            <a:extLst>
              <a:ext uri="{FF2B5EF4-FFF2-40B4-BE49-F238E27FC236}">
                <a16:creationId xmlns:a16="http://schemas.microsoft.com/office/drawing/2014/main" id="{075CDD72-D53B-488D-BC3B-F646A60630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0" y="0"/>
            <a:ext cx="11851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ympics5" id="12" name="slide12">
            <a:extLst>
              <a:ext uri="{FF2B5EF4-FFF2-40B4-BE49-F238E27FC236}">
                <a16:creationId xmlns:a16="http://schemas.microsoft.com/office/drawing/2014/main" id="{5BD815B6-683A-4A05-A538-09F75101A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0" y="0"/>
            <a:ext cx="11851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al count by gender" id="2" name="slide2">
            <a:extLst>
              <a:ext uri="{FF2B5EF4-FFF2-40B4-BE49-F238E27FC236}">
                <a16:creationId xmlns:a16="http://schemas.microsoft.com/office/drawing/2014/main" id="{CFC0BEA8-2EDD-4613-863D-80577AD5F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2" y="0"/>
            <a:ext cx="10905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orts count" id="3" name="slide3">
            <a:extLst>
              <a:ext uri="{FF2B5EF4-FFF2-40B4-BE49-F238E27FC236}">
                <a16:creationId xmlns:a16="http://schemas.microsoft.com/office/drawing/2014/main" id="{8705DC03-F875-46F1-A82C-1355542B4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3" y="0"/>
            <a:ext cx="11980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al Counts By Region" id="4" name="slide4">
            <a:extLst>
              <a:ext uri="{FF2B5EF4-FFF2-40B4-BE49-F238E27FC236}">
                <a16:creationId xmlns:a16="http://schemas.microsoft.com/office/drawing/2014/main" id="{7B3D3614-56BE-4D2A-A6DE-4D0861F018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99" y="0"/>
            <a:ext cx="9800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helte participation trend" id="5" name="slide5">
            <a:extLst>
              <a:ext uri="{FF2B5EF4-FFF2-40B4-BE49-F238E27FC236}">
                <a16:creationId xmlns:a16="http://schemas.microsoft.com/office/drawing/2014/main" id="{76B5C6B3-2161-42AB-B8C4-4423A25A0A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0" y="0"/>
            <a:ext cx="10913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 which won highest medal every year" id="6" name="slide6">
            <a:extLst>
              <a:ext uri="{FF2B5EF4-FFF2-40B4-BE49-F238E27FC236}">
                <a16:creationId xmlns:a16="http://schemas.microsoft.com/office/drawing/2014/main" id="{791ADBB5-28F7-401E-8E1F-BBF860DBE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382"/>
            <a:ext cx="12192000" cy="48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ympics Dashborad" id="7" name="slide7">
            <a:extLst>
              <a:ext uri="{FF2B5EF4-FFF2-40B4-BE49-F238E27FC236}">
                <a16:creationId xmlns:a16="http://schemas.microsoft.com/office/drawing/2014/main" id="{0A12BAD6-DD33-4835-93BC-30EDEC9ED1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ympics1" id="8" name="slide8">
            <a:extLst>
              <a:ext uri="{FF2B5EF4-FFF2-40B4-BE49-F238E27FC236}">
                <a16:creationId xmlns:a16="http://schemas.microsoft.com/office/drawing/2014/main" id="{5C7942CA-74DD-44D6-960B-4D0695C55B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0" y="0"/>
            <a:ext cx="11851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ympics2" id="9" name="slide9">
            <a:extLst>
              <a:ext uri="{FF2B5EF4-FFF2-40B4-BE49-F238E27FC236}">
                <a16:creationId xmlns:a16="http://schemas.microsoft.com/office/drawing/2014/main" id="{09C64D56-4075-4715-9FFA-E23BFB9EBE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0" y="0"/>
            <a:ext cx="11851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2020-04-14T02:10:33Z</dcterms:created>
  <dcterms:modified xsi:type="dcterms:W3CDTF">2020-04-14T02:10:33Z</dcterms:modified>
</cp:coreProperties>
</file>