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52F7D6-4B6B-45DB-A43F-67A51AE1351B}" v="30" dt="2025-06-08T09:34:40.1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vya R" userId="835c03884e35ed78" providerId="LiveId" clId="{9E52F7D6-4B6B-45DB-A43F-67A51AE1351B}"/>
    <pc:docChg chg="undo custSel addSld modSld">
      <pc:chgData name="Kavya R" userId="835c03884e35ed78" providerId="LiveId" clId="{9E52F7D6-4B6B-45DB-A43F-67A51AE1351B}" dt="2025-06-08T09:35:58.016" v="448" actId="20577"/>
      <pc:docMkLst>
        <pc:docMk/>
      </pc:docMkLst>
      <pc:sldChg chg="addSp modSp new mod">
        <pc:chgData name="Kavya R" userId="835c03884e35ed78" providerId="LiveId" clId="{9E52F7D6-4B6B-45DB-A43F-67A51AE1351B}" dt="2025-06-08T08:14:11.993" v="218" actId="29295"/>
        <pc:sldMkLst>
          <pc:docMk/>
          <pc:sldMk cId="2244568401" sldId="256"/>
        </pc:sldMkLst>
        <pc:spChg chg="mod">
          <ac:chgData name="Kavya R" userId="835c03884e35ed78" providerId="LiveId" clId="{9E52F7D6-4B6B-45DB-A43F-67A51AE1351B}" dt="2025-06-08T08:12:43.672" v="208" actId="207"/>
          <ac:spMkLst>
            <pc:docMk/>
            <pc:sldMk cId="2244568401" sldId="256"/>
            <ac:spMk id="2" creationId="{0C7A1438-24BD-18D1-B801-D8D89970E205}"/>
          </ac:spMkLst>
        </pc:spChg>
        <pc:spChg chg="mod">
          <ac:chgData name="Kavya R" userId="835c03884e35ed78" providerId="LiveId" clId="{9E52F7D6-4B6B-45DB-A43F-67A51AE1351B}" dt="2025-06-08T08:13:06.260" v="212" actId="207"/>
          <ac:spMkLst>
            <pc:docMk/>
            <pc:sldMk cId="2244568401" sldId="256"/>
            <ac:spMk id="3" creationId="{BB98BBF9-1E89-7AA9-B601-02755352C3F8}"/>
          </ac:spMkLst>
        </pc:spChg>
        <pc:picChg chg="add mod ord modCrop">
          <ac:chgData name="Kavya R" userId="835c03884e35ed78" providerId="LiveId" clId="{9E52F7D6-4B6B-45DB-A43F-67A51AE1351B}" dt="2025-06-08T08:14:11.993" v="218" actId="29295"/>
          <ac:picMkLst>
            <pc:docMk/>
            <pc:sldMk cId="2244568401" sldId="256"/>
            <ac:picMk id="5" creationId="{DEC94C53-C976-484C-25CD-EA1BE9A0D774}"/>
          </ac:picMkLst>
        </pc:picChg>
      </pc:sldChg>
      <pc:sldChg chg="addSp delSp modSp new mod">
        <pc:chgData name="Kavya R" userId="835c03884e35ed78" providerId="LiveId" clId="{9E52F7D6-4B6B-45DB-A43F-67A51AE1351B}" dt="2025-06-08T08:19:22.425" v="257" actId="207"/>
        <pc:sldMkLst>
          <pc:docMk/>
          <pc:sldMk cId="1152214068" sldId="257"/>
        </pc:sldMkLst>
        <pc:spChg chg="del">
          <ac:chgData name="Kavya R" userId="835c03884e35ed78" providerId="LiveId" clId="{9E52F7D6-4B6B-45DB-A43F-67A51AE1351B}" dt="2025-06-08T08:09:05.052" v="184" actId="478"/>
          <ac:spMkLst>
            <pc:docMk/>
            <pc:sldMk cId="1152214068" sldId="257"/>
            <ac:spMk id="2" creationId="{EB4A0B75-1895-518E-35D7-AE5A4967C672}"/>
          </ac:spMkLst>
        </pc:spChg>
        <pc:spChg chg="del">
          <ac:chgData name="Kavya R" userId="835c03884e35ed78" providerId="LiveId" clId="{9E52F7D6-4B6B-45DB-A43F-67A51AE1351B}" dt="2025-06-08T08:09:08.530" v="185" actId="478"/>
          <ac:spMkLst>
            <pc:docMk/>
            <pc:sldMk cId="1152214068" sldId="257"/>
            <ac:spMk id="3" creationId="{A70F7C0D-C54C-0DFE-5210-04FB408E8EB3}"/>
          </ac:spMkLst>
        </pc:spChg>
        <pc:spChg chg="add mod">
          <ac:chgData name="Kavya R" userId="835c03884e35ed78" providerId="LiveId" clId="{9E52F7D6-4B6B-45DB-A43F-67A51AE1351B}" dt="2025-06-08T08:19:22.425" v="257" actId="207"/>
          <ac:spMkLst>
            <pc:docMk/>
            <pc:sldMk cId="1152214068" sldId="257"/>
            <ac:spMk id="7" creationId="{BF67C144-0D79-50A0-5F5F-8022CAD9222F}"/>
          </ac:spMkLst>
        </pc:spChg>
        <pc:picChg chg="add mod">
          <ac:chgData name="Kavya R" userId="835c03884e35ed78" providerId="LiveId" clId="{9E52F7D6-4B6B-45DB-A43F-67A51AE1351B}" dt="2025-06-08T08:14:36.175" v="220" actId="29295"/>
          <ac:picMkLst>
            <pc:docMk/>
            <pc:sldMk cId="1152214068" sldId="257"/>
            <ac:picMk id="5" creationId="{C74EE9CF-64EB-C80D-C2B7-6D516BD49BFD}"/>
          </ac:picMkLst>
        </pc:picChg>
      </pc:sldChg>
      <pc:sldChg chg="addSp modSp add mod">
        <pc:chgData name="Kavya R" userId="835c03884e35ed78" providerId="LiveId" clId="{9E52F7D6-4B6B-45DB-A43F-67A51AE1351B}" dt="2025-06-08T08:16:12.583" v="228" actId="14100"/>
        <pc:sldMkLst>
          <pc:docMk/>
          <pc:sldMk cId="375116825" sldId="258"/>
        </pc:sldMkLst>
        <pc:picChg chg="add mod">
          <ac:chgData name="Kavya R" userId="835c03884e35ed78" providerId="LiveId" clId="{9E52F7D6-4B6B-45DB-A43F-67A51AE1351B}" dt="2025-06-08T08:16:12.583" v="228" actId="14100"/>
          <ac:picMkLst>
            <pc:docMk/>
            <pc:sldMk cId="375116825" sldId="258"/>
            <ac:picMk id="3" creationId="{4B6F36BB-17B1-10A2-C65C-0F8B74E3C3CB}"/>
          </ac:picMkLst>
        </pc:picChg>
      </pc:sldChg>
      <pc:sldChg chg="addSp delSp modSp add mod">
        <pc:chgData name="Kavya R" userId="835c03884e35ed78" providerId="LiveId" clId="{9E52F7D6-4B6B-45DB-A43F-67A51AE1351B}" dt="2025-06-08T09:35:58.016" v="448" actId="20577"/>
        <pc:sldMkLst>
          <pc:docMk/>
          <pc:sldMk cId="1464459629" sldId="259"/>
        </pc:sldMkLst>
        <pc:spChg chg="add del mod">
          <ac:chgData name="Kavya R" userId="835c03884e35ed78" providerId="LiveId" clId="{9E52F7D6-4B6B-45DB-A43F-67A51AE1351B}" dt="2025-06-08T09:35:58.016" v="448" actId="20577"/>
          <ac:spMkLst>
            <pc:docMk/>
            <pc:sldMk cId="1464459629" sldId="259"/>
            <ac:spMk id="3" creationId="{256DE5E8-5F43-DCDE-A4C6-5147D7F2DAB6}"/>
          </ac:spMkLst>
        </pc:spChg>
        <pc:spChg chg="add del">
          <ac:chgData name="Kavya R" userId="835c03884e35ed78" providerId="LiveId" clId="{9E52F7D6-4B6B-45DB-A43F-67A51AE1351B}" dt="2025-06-08T08:17:58.449" v="242" actId="21"/>
          <ac:spMkLst>
            <pc:docMk/>
            <pc:sldMk cId="1464459629" sldId="259"/>
            <ac:spMk id="4" creationId="{C2378B7D-AFD1-F4CF-09E0-B4201253F297}"/>
          </ac:spMkLst>
        </pc:spChg>
        <pc:spChg chg="add">
          <ac:chgData name="Kavya R" userId="835c03884e35ed78" providerId="LiveId" clId="{9E52F7D6-4B6B-45DB-A43F-67A51AE1351B}" dt="2025-06-08T09:28:04.042" v="279"/>
          <ac:spMkLst>
            <pc:docMk/>
            <pc:sldMk cId="1464459629" sldId="259"/>
            <ac:spMk id="6" creationId="{0996C55A-7CB2-EFA8-7163-773E9CCD851E}"/>
          </ac:spMkLst>
        </pc:spChg>
        <pc:spChg chg="add mod">
          <ac:chgData name="Kavya R" userId="835c03884e35ed78" providerId="LiveId" clId="{9E52F7D6-4B6B-45DB-A43F-67A51AE1351B}" dt="2025-06-08T09:28:08.031" v="281"/>
          <ac:spMkLst>
            <pc:docMk/>
            <pc:sldMk cId="1464459629" sldId="259"/>
            <ac:spMk id="7" creationId="{81B5A09C-6AC5-046D-55EA-0A9E1E56A447}"/>
          </ac:spMkLst>
        </pc:spChg>
        <pc:spChg chg="add">
          <ac:chgData name="Kavya R" userId="835c03884e35ed78" providerId="LiveId" clId="{9E52F7D6-4B6B-45DB-A43F-67A51AE1351B}" dt="2025-06-08T09:28:10.754" v="282"/>
          <ac:spMkLst>
            <pc:docMk/>
            <pc:sldMk cId="1464459629" sldId="259"/>
            <ac:spMk id="8" creationId="{5EBB680E-4F48-C2A2-ABAF-6168EFF7A894}"/>
          </ac:spMkLst>
        </pc:spChg>
        <pc:spChg chg="add">
          <ac:chgData name="Kavya R" userId="835c03884e35ed78" providerId="LiveId" clId="{9E52F7D6-4B6B-45DB-A43F-67A51AE1351B}" dt="2025-06-08T09:28:19.289" v="283"/>
          <ac:spMkLst>
            <pc:docMk/>
            <pc:sldMk cId="1464459629" sldId="259"/>
            <ac:spMk id="9" creationId="{9386E369-3BEB-D261-2DD5-A60F2394C751}"/>
          </ac:spMkLst>
        </pc:spChg>
        <pc:spChg chg="add">
          <ac:chgData name="Kavya R" userId="835c03884e35ed78" providerId="LiveId" clId="{9E52F7D6-4B6B-45DB-A43F-67A51AE1351B}" dt="2025-06-08T09:28:25.435" v="284"/>
          <ac:spMkLst>
            <pc:docMk/>
            <pc:sldMk cId="1464459629" sldId="259"/>
            <ac:spMk id="10" creationId="{D51612EA-627B-09DF-64A7-C57F2E79551F}"/>
          </ac:spMkLst>
        </pc:spChg>
        <pc:spChg chg="add mod">
          <ac:chgData name="Kavya R" userId="835c03884e35ed78" providerId="LiveId" clId="{9E52F7D6-4B6B-45DB-A43F-67A51AE1351B}" dt="2025-06-08T09:28:43.591" v="289" actId="1076"/>
          <ac:spMkLst>
            <pc:docMk/>
            <pc:sldMk cId="1464459629" sldId="259"/>
            <ac:spMk id="11" creationId="{48A5184D-9808-FFD4-4D1C-6C6BA6F36389}"/>
          </ac:spMkLst>
        </pc:spChg>
        <pc:spChg chg="add mod">
          <ac:chgData name="Kavya R" userId="835c03884e35ed78" providerId="LiveId" clId="{9E52F7D6-4B6B-45DB-A43F-67A51AE1351B}" dt="2025-06-08T09:32:23.456" v="406" actId="21"/>
          <ac:spMkLst>
            <pc:docMk/>
            <pc:sldMk cId="1464459629" sldId="259"/>
            <ac:spMk id="12" creationId="{DEF727A2-8E61-5B5D-EAC6-EF1E3A053781}"/>
          </ac:spMkLst>
        </pc:spChg>
        <pc:picChg chg="mod">
          <ac:chgData name="Kavya R" userId="835c03884e35ed78" providerId="LiveId" clId="{9E52F7D6-4B6B-45DB-A43F-67A51AE1351B}" dt="2025-06-08T09:28:43.092" v="288" actId="1076"/>
          <ac:picMkLst>
            <pc:docMk/>
            <pc:sldMk cId="1464459629" sldId="259"/>
            <ac:picMk id="5" creationId="{6133E9B2-A2EA-3A9A-52F3-322CF2C7D28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E6AE2-3EFD-15FB-DE63-E8FC6BF52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DA25A4-6CAA-9EF5-898F-8D458B81B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05AA8-2E92-29FD-5998-8FF9579A6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FB6F-8966-4439-ADB4-989CF9AB13D0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CB85D-73D4-157F-6B8A-D690040B2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46CF7-F485-BB41-14AE-92E355FBF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E64F-B4CA-4C8E-A2C9-86D81C8D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16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B23BE-508A-7CA0-33A7-94F1BAF6F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8A877A-3F31-6B0B-AFB0-D35EF045D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6031F-2FE1-91BE-C766-A3139C66B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FB6F-8966-4439-ADB4-989CF9AB13D0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2E34D-41F6-BE28-30E6-D4602DC4E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2BE7A-5CC7-A3B5-32DD-726F00B9A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E64F-B4CA-4C8E-A2C9-86D81C8D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59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D421F6-35FB-9D3D-A9A0-0CE130E0BA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988FA1-0C09-F6B4-53E7-B5A44F505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16294-1A37-47D5-5E5F-1EDD5A315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FB6F-8966-4439-ADB4-989CF9AB13D0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DB441-27AB-70D6-2D3E-65A24B6D1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39F90-1A16-6BA6-A5C8-18037EC7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E64F-B4CA-4C8E-A2C9-86D81C8D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98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48B17-C331-8B7D-99FB-61CC7F8A1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60344-E2B8-B0A7-CC0C-D2D56AA94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EC752-CC4F-09DA-7F73-049A0038B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FB6F-8966-4439-ADB4-989CF9AB13D0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3781D-FA50-5DE2-4E47-BE59FA625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6F72A-AEE2-0239-C2B0-358BB3ACC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E64F-B4CA-4C8E-A2C9-86D81C8D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6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35A9B-94C4-7EDD-EF8F-6225E154D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BAD73-4CDA-C738-1F20-970657B63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8F6F7-79A8-8EDF-A9BB-BE1508CC0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FB6F-8966-4439-ADB4-989CF9AB13D0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040EB-4732-BFF6-5D9B-27B3F3370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68C5B-3879-F755-31C2-6E94232DB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E64F-B4CA-4C8E-A2C9-86D81C8D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06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38450-6B77-D75C-09D7-707CBB986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351C2-2197-A2CA-EE50-175768E73A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A3355-8BE9-EE63-AAD1-CCA192A20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C2329-68DA-3A4B-BA80-ACD03BA43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FB6F-8966-4439-ADB4-989CF9AB13D0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00CB3-6F9A-A3C4-6836-81B368254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23434-7028-9F06-0D0C-63666707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E64F-B4CA-4C8E-A2C9-86D81C8D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05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6F5B8-26E7-43E8-C5C7-F62E108F3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92051-A092-7E5A-F2CD-1B7409802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EC60D-0EAC-B93E-C656-390158814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3E9B68-DA87-8926-11F4-92B9BCB13B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09A6EA-38BB-B93D-DD3E-1487102F55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DAB105-6203-05DB-E02B-44443552E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FB6F-8966-4439-ADB4-989CF9AB13D0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80D94A-6B80-7E91-9B46-D44492D96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82CEF2-DCA4-D194-B112-819A5614A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E64F-B4CA-4C8E-A2C9-86D81C8D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38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CE9FB-1C13-3E2A-3D68-9118B8132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B266C4-BFCE-8CFC-4527-6594ED6B3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FB6F-8966-4439-ADB4-989CF9AB13D0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BACD44-81AD-3202-A85D-1A3B65A13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F384CF-9886-CB24-6BA5-FA7EE368B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E64F-B4CA-4C8E-A2C9-86D81C8D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9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0E73CB-3EC7-956C-90A7-8286AE20C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FB6F-8966-4439-ADB4-989CF9AB13D0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AE8B89-5D27-F4A0-AD9D-D2CE323C3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83623-D94B-8855-C085-C2E6A1351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E64F-B4CA-4C8E-A2C9-86D81C8D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95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B8BA2-D1D9-C970-474E-CD40EF306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C05C1-1EBF-144B-41D7-0E48D9B67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0D847-F2E5-B04F-C81F-76BCCF517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92B10-A0B4-61B1-66E7-8672F6CF5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FB6F-8966-4439-ADB4-989CF9AB13D0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CE5EF-BD79-BBDD-30A5-74A3F4B17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DCD16-5C48-01B5-2DD7-35EC6D844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E64F-B4CA-4C8E-A2C9-86D81C8D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82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59A7A-B0E2-00FA-121D-61C04CF12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EAB3EF-9F66-FD50-3FB0-83BECA4752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9EE93-AC1D-CE33-1780-F8F2138DF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1C450-3572-E586-3EC7-35B805302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FB6F-8966-4439-ADB4-989CF9AB13D0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9BB3C-9CF8-1610-88E6-B3F67B9FA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A989B9-648E-7C0B-7CFE-31A71F692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E64F-B4CA-4C8E-A2C9-86D81C8D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75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0AFBE4-085E-77F4-90B0-174F4CDE6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11316-F330-2490-A0E2-72B4777C6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CE33E-23AE-0236-4E34-DC4E4EC099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FFB6F-8966-4439-ADB4-989CF9AB13D0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D794F-1601-59C6-418B-8D468032D8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9A37C-1A61-975D-EF17-35542F1F5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4E64F-B4CA-4C8E-A2C9-86D81C8D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00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oasted coffee beans filling the frame">
            <a:extLst>
              <a:ext uri="{FF2B5EF4-FFF2-40B4-BE49-F238E27FC236}">
                <a16:creationId xmlns:a16="http://schemas.microsoft.com/office/drawing/2014/main" id="{DEC94C53-C976-484C-25CD-EA1BE9A0D77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4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7A1438-24BD-18D1-B801-D8D89970E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232490" cy="239758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Broadway" panose="04040905080B02020502" pitchFamily="82" charset="0"/>
              </a:rPr>
              <a:t>Coffee Chain Sales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98BBF9-1E89-7AA9-B601-02755352C3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Interactive Dashboard for Business Insights</a:t>
            </a:r>
            <a:endParaRPr lang="en-US" sz="2800" b="1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Tools used : Tableau</a:t>
            </a:r>
          </a:p>
          <a:p>
            <a:pPr algn="l"/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244568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oasted coffee beans filling the frame">
            <a:extLst>
              <a:ext uri="{FF2B5EF4-FFF2-40B4-BE49-F238E27FC236}">
                <a16:creationId xmlns:a16="http://schemas.microsoft.com/office/drawing/2014/main" id="{C74EE9CF-64EB-C80D-C2B7-6D516BD49BF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67C144-0D79-50A0-5F5F-8022CAD9222F}"/>
              </a:ext>
            </a:extLst>
          </p:cNvPr>
          <p:cNvSpPr txBox="1"/>
          <p:nvPr/>
        </p:nvSpPr>
        <p:spPr>
          <a:xfrm>
            <a:off x="644012" y="610137"/>
            <a:ext cx="1117436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Objective</a:t>
            </a:r>
            <a:r>
              <a:rPr lang="en-US" sz="4000" dirty="0"/>
              <a:t>: Design an interactive dashboard to track key KPIs and help stakeholders make data-driven decisions.</a:t>
            </a:r>
          </a:p>
          <a:p>
            <a:r>
              <a:rPr lang="en-US" sz="4000" b="1" dirty="0"/>
              <a:t>Dataset</a:t>
            </a:r>
            <a:r>
              <a:rPr lang="en-US" sz="4000" dirty="0"/>
              <a:t>: Coffee Chain Sales Dataset (from Kaggle)</a:t>
            </a:r>
          </a:p>
          <a:p>
            <a:r>
              <a:rPr lang="en-US" sz="4000" b="1" dirty="0"/>
              <a:t>KPIs Tracked</a:t>
            </a:r>
            <a:r>
              <a:rPr lang="en-US" sz="4000" dirty="0"/>
              <a:t>:</a:t>
            </a:r>
          </a:p>
          <a:p>
            <a:r>
              <a:rPr lang="en-US" sz="4000" dirty="0"/>
              <a:t>Total Sales</a:t>
            </a:r>
          </a:p>
          <a:p>
            <a:r>
              <a:rPr lang="en-US" sz="4000" dirty="0"/>
              <a:t>Total Profit</a:t>
            </a:r>
          </a:p>
          <a:p>
            <a:r>
              <a:rPr lang="en-US" sz="4000" dirty="0"/>
              <a:t>Profit Margin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52214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2730D-79B2-CB90-E1F9-556BAF4A4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oasted coffee beans filling the frame">
            <a:extLst>
              <a:ext uri="{FF2B5EF4-FFF2-40B4-BE49-F238E27FC236}">
                <a16:creationId xmlns:a16="http://schemas.microsoft.com/office/drawing/2014/main" id="{82A00398-F859-11C5-56F8-BAE0F8FA3C7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B6F36BB-17B1-10A2-C65C-0F8B74E3C3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36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16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A3641A-FD6E-593C-5AFD-14E1B9B83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oasted coffee beans filling the frame">
            <a:extLst>
              <a:ext uri="{FF2B5EF4-FFF2-40B4-BE49-F238E27FC236}">
                <a16:creationId xmlns:a16="http://schemas.microsoft.com/office/drawing/2014/main" id="{6133E9B2-A2EA-3A9A-52F3-322CF2C7D28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6DE5E8-5F43-DCDE-A4C6-5147D7F2DAB6}"/>
              </a:ext>
            </a:extLst>
          </p:cNvPr>
          <p:cNvSpPr txBox="1"/>
          <p:nvPr/>
        </p:nvSpPr>
        <p:spPr>
          <a:xfrm>
            <a:off x="108155" y="149631"/>
            <a:ext cx="11877368" cy="8525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/>
              <a:t>Key Insights from Dashboard: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Sales showed steady growth from </a:t>
            </a:r>
            <a:r>
              <a:rPr lang="en-US" sz="2800" b="1" dirty="0">
                <a:solidFill>
                  <a:schemeClr val="bg1"/>
                </a:solidFill>
              </a:rPr>
              <a:t>early 2014 to late 2014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dirty="0"/>
              <a:t>peaking at </a:t>
            </a:r>
            <a:r>
              <a:rPr lang="en-US" sz="2800" dirty="0">
                <a:solidFill>
                  <a:schemeClr val="bg1"/>
                </a:solidFill>
              </a:rPr>
              <a:t>₹10,381 </a:t>
            </a:r>
            <a:r>
              <a:rPr lang="en-US" sz="2800" dirty="0"/>
              <a:t>in </a:t>
            </a:r>
            <a:r>
              <a:rPr lang="en-US" sz="2800" b="1" dirty="0">
                <a:solidFill>
                  <a:schemeClr val="bg1"/>
                </a:solidFill>
              </a:rPr>
              <a:t>September 2014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A drop is visible in late 2013 and early 2015, suggesting </a:t>
            </a:r>
            <a:r>
              <a:rPr lang="en-US" sz="2800" b="1" dirty="0">
                <a:solidFill>
                  <a:schemeClr val="bg1"/>
                </a:solidFill>
              </a:rPr>
              <a:t>seasonal dips or demand variation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Espresso(27.6%) </a:t>
            </a:r>
            <a:r>
              <a:rPr lang="en-US" sz="2800" dirty="0"/>
              <a:t>leads sales , closely followed by</a:t>
            </a:r>
            <a:r>
              <a:rPr lang="en-US" sz="2800" b="1" dirty="0">
                <a:solidFill>
                  <a:schemeClr val="bg1"/>
                </a:solidFill>
              </a:rPr>
              <a:t> Coffee(25.8%) </a:t>
            </a:r>
            <a:r>
              <a:rPr lang="en-US" sz="2800" dirty="0"/>
              <a:t>and </a:t>
            </a:r>
            <a:r>
              <a:rPr lang="en-US" sz="2800" b="1" dirty="0">
                <a:solidFill>
                  <a:schemeClr val="bg1"/>
                </a:solidFill>
              </a:rPr>
              <a:t>Herbal Tea(25.5%).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Tea (21.1%)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/>
              <a:t>has the lowest share, suggesting less preference among customers.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Central region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generated the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highest profit (₹22,901)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South region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lags with the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lowest profit (₹8,396)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despite having decent sales in some products.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 Profit-negative products such as </a:t>
            </a:r>
            <a:r>
              <a:rPr lang="en-US" sz="2800" b="1" dirty="0">
                <a:solidFill>
                  <a:schemeClr val="bg1"/>
                </a:solidFill>
              </a:rPr>
              <a:t>Green Tea and Caffe Mocha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/>
              <a:t>need attention for </a:t>
            </a:r>
            <a:r>
              <a:rPr lang="en-US" sz="2800" b="1" dirty="0">
                <a:solidFill>
                  <a:schemeClr val="bg1"/>
                </a:solidFill>
              </a:rPr>
              <a:t>portfolio </a:t>
            </a:r>
            <a:r>
              <a:rPr lang="en-US" sz="2800" b="1">
                <a:solidFill>
                  <a:schemeClr val="bg1"/>
                </a:solidFill>
              </a:rPr>
              <a:t>review</a:t>
            </a:r>
            <a:r>
              <a:rPr lang="en-US" sz="2800">
                <a:solidFill>
                  <a:schemeClr val="bg1"/>
                </a:solidFill>
              </a:rPr>
              <a:t>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DEF727A2-8E61-5B5D-EAC6-EF1E3A053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459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172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Broadway</vt:lpstr>
      <vt:lpstr>Calibri</vt:lpstr>
      <vt:lpstr>Calibri Light</vt:lpstr>
      <vt:lpstr>Office Theme</vt:lpstr>
      <vt:lpstr>Coffee Chain Sales Dashboard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Kavya R</dc:creator>
  <cp:lastModifiedBy>Kavya R</cp:lastModifiedBy>
  <cp:revision>1</cp:revision>
  <dcterms:created xsi:type="dcterms:W3CDTF">2025-06-08T08:00:31Z</dcterms:created>
  <dcterms:modified xsi:type="dcterms:W3CDTF">2025-06-08T09:35:59Z</dcterms:modified>
</cp:coreProperties>
</file>