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98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89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 smtClean="0"/>
              <a:t>FIFA World Cup Analysis</a:t>
            </a:r>
            <a:endParaRPr dirty="0"/>
          </a:p>
        </p:txBody>
      </p:sp>
      <p:pic>
        <p:nvPicPr>
          <p:cNvPr id="3" name="Picture 2" descr="&lt;strong&gt;Winners&lt;/strong&gt; &lt;strong&gt;trophy&lt;/strong&gt; stock illustration. Illustration of ribbon - 231000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2998839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1800"/>
            </a:pPr>
            <a:r>
              <a:rPr lang="en-US" sz="1800" dirty="0"/>
              <a:t>The FIFA World Cup is the most prestigious tournament in international football, held every four years and organized by the </a:t>
            </a:r>
            <a:r>
              <a:rPr lang="en-US" sz="1800" dirty="0" err="1"/>
              <a:t>Fédération</a:t>
            </a:r>
            <a:r>
              <a:rPr lang="en-US" sz="1800" dirty="0"/>
              <a:t> </a:t>
            </a:r>
            <a:r>
              <a:rPr lang="en-US" sz="1800" dirty="0" err="1"/>
              <a:t>Internationale</a:t>
            </a:r>
            <a:r>
              <a:rPr lang="en-US" sz="1800" dirty="0"/>
              <a:t> de Football Association (FIFA). This analysis delves into the comprehensive data spanning multiple editions of the World Cup, covering a wide array of metrics and events that have shaped the history of the tournament.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15/07/2024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963674" y="6385023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FIFA World Cup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15/07/2024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88427" y="2368420"/>
            <a:ext cx="9085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analysis is based on three comprehensive datasets</a:t>
            </a:r>
            <a:r>
              <a:rPr lang="en-US" dirty="0" smtClean="0"/>
              <a:t>: -</a:t>
            </a:r>
            <a:endParaRPr lang="en-US" dirty="0"/>
          </a:p>
          <a:p>
            <a:r>
              <a:rPr lang="en-US" b="1" dirty="0" smtClean="0"/>
              <a:t>1. World </a:t>
            </a:r>
            <a:r>
              <a:rPr lang="en-US" b="1" dirty="0"/>
              <a:t>Cups Dataset</a:t>
            </a:r>
            <a:endParaRPr lang="en-US" dirty="0"/>
          </a:p>
          <a:p>
            <a:pPr lvl="1"/>
            <a:r>
              <a:rPr lang="en-US" b="1" dirty="0"/>
              <a:t>Year:</a:t>
            </a:r>
            <a:r>
              <a:rPr lang="en-US" dirty="0"/>
              <a:t> The year the World Cup took place.</a:t>
            </a:r>
          </a:p>
          <a:p>
            <a:pPr lvl="1"/>
            <a:r>
              <a:rPr lang="en-US" b="1" dirty="0"/>
              <a:t>Country:</a:t>
            </a:r>
            <a:r>
              <a:rPr lang="en-US" dirty="0"/>
              <a:t> The host country for the tournament.</a:t>
            </a:r>
          </a:p>
          <a:p>
            <a:pPr lvl="1"/>
            <a:r>
              <a:rPr lang="en-US" b="1" dirty="0"/>
              <a:t>Winner:</a:t>
            </a:r>
            <a:r>
              <a:rPr lang="en-US" dirty="0"/>
              <a:t> The team that won the World Cup.</a:t>
            </a:r>
          </a:p>
          <a:p>
            <a:pPr lvl="1"/>
            <a:r>
              <a:rPr lang="en-US" b="1" dirty="0"/>
              <a:t>Runners-Up:</a:t>
            </a:r>
            <a:r>
              <a:rPr lang="en-US" dirty="0"/>
              <a:t> The team that finished in second place.</a:t>
            </a:r>
          </a:p>
          <a:p>
            <a:pPr lvl="1"/>
            <a:r>
              <a:rPr lang="en-US" b="1" dirty="0"/>
              <a:t>Third:</a:t>
            </a:r>
            <a:r>
              <a:rPr lang="en-US" dirty="0"/>
              <a:t> The team that secured third place.</a:t>
            </a:r>
          </a:p>
          <a:p>
            <a:pPr lvl="1"/>
            <a:r>
              <a:rPr lang="en-US" b="1" dirty="0"/>
              <a:t>Fourth:</a:t>
            </a:r>
            <a:r>
              <a:rPr lang="en-US" dirty="0"/>
              <a:t> The team that finished in fourth place.</a:t>
            </a:r>
          </a:p>
          <a:p>
            <a:pPr lvl="1"/>
            <a:r>
              <a:rPr lang="en-US" b="1" dirty="0" err="1"/>
              <a:t>GoalsScored</a:t>
            </a:r>
            <a:r>
              <a:rPr lang="en-US" b="1" dirty="0"/>
              <a:t>:</a:t>
            </a:r>
            <a:r>
              <a:rPr lang="en-US" dirty="0"/>
              <a:t> Total number of goals scored throughout the tournament.</a:t>
            </a:r>
          </a:p>
          <a:p>
            <a:pPr lvl="1"/>
            <a:r>
              <a:rPr lang="en-US" b="1" dirty="0" err="1"/>
              <a:t>QualifiedTeams</a:t>
            </a:r>
            <a:r>
              <a:rPr lang="en-US" b="1" dirty="0"/>
              <a:t>:</a:t>
            </a:r>
            <a:r>
              <a:rPr lang="en-US" dirty="0"/>
              <a:t> Number of teams that qualified for the tournament.</a:t>
            </a:r>
          </a:p>
          <a:p>
            <a:pPr lvl="1"/>
            <a:r>
              <a:rPr lang="en-US" b="1" dirty="0" err="1"/>
              <a:t>MatchesPlayed</a:t>
            </a:r>
            <a:r>
              <a:rPr lang="en-US" b="1" dirty="0"/>
              <a:t>:</a:t>
            </a:r>
            <a:r>
              <a:rPr lang="en-US" dirty="0"/>
              <a:t> Total number of matches played.</a:t>
            </a:r>
          </a:p>
          <a:p>
            <a:pPr lvl="1"/>
            <a:r>
              <a:rPr lang="en-US" b="1" dirty="0"/>
              <a:t>Attendance:</a:t>
            </a:r>
            <a:r>
              <a:rPr lang="en-US" dirty="0"/>
              <a:t> Total number of spectators who attended the matches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15/07/2024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67492" y="1894672"/>
            <a:ext cx="90850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2. World Cup Matches Dataset</a:t>
            </a:r>
          </a:p>
          <a:p>
            <a:pPr lvl="1"/>
            <a:r>
              <a:rPr lang="en-US" b="1" dirty="0" err="1"/>
              <a:t>Datetime</a:t>
            </a:r>
            <a:r>
              <a:rPr lang="en-US" b="1" dirty="0"/>
              <a:t>: </a:t>
            </a:r>
            <a:r>
              <a:rPr lang="en-US" dirty="0"/>
              <a:t>Date and time of the match.</a:t>
            </a:r>
          </a:p>
          <a:p>
            <a:pPr lvl="1"/>
            <a:r>
              <a:rPr lang="en-US" b="1" dirty="0"/>
              <a:t>Stage: </a:t>
            </a:r>
            <a:r>
              <a:rPr lang="en-US" dirty="0"/>
              <a:t>Stage of the tournament (e.g., Group Stage, Quarter-finals, Semi-finals, Final).</a:t>
            </a:r>
          </a:p>
          <a:p>
            <a:pPr lvl="1"/>
            <a:r>
              <a:rPr lang="en-US" b="1" dirty="0"/>
              <a:t>Stadium: </a:t>
            </a:r>
            <a:r>
              <a:rPr lang="en-US" dirty="0"/>
              <a:t>Stadium where the match was held.</a:t>
            </a:r>
          </a:p>
          <a:p>
            <a:pPr lvl="1"/>
            <a:r>
              <a:rPr lang="en-US" b="1" dirty="0" smtClean="0"/>
              <a:t>City: </a:t>
            </a:r>
            <a:r>
              <a:rPr lang="en-US" dirty="0" smtClean="0"/>
              <a:t>City hosting the match.</a:t>
            </a:r>
          </a:p>
          <a:p>
            <a:pPr lvl="1"/>
            <a:r>
              <a:rPr lang="en-US" b="1" dirty="0" smtClean="0"/>
              <a:t>Home </a:t>
            </a:r>
            <a:r>
              <a:rPr lang="en-US" b="1" dirty="0"/>
              <a:t>Team Name</a:t>
            </a:r>
            <a:r>
              <a:rPr lang="en-US" dirty="0"/>
              <a:t>: Name of the home team.</a:t>
            </a:r>
          </a:p>
          <a:p>
            <a:pPr lvl="1"/>
            <a:r>
              <a:rPr lang="en-US" b="1" dirty="0"/>
              <a:t>Home Team Goals: </a:t>
            </a:r>
            <a:r>
              <a:rPr lang="en-US" dirty="0"/>
              <a:t>Goals scored by the home team.</a:t>
            </a:r>
          </a:p>
          <a:p>
            <a:pPr lvl="1"/>
            <a:r>
              <a:rPr lang="en-US" b="1" dirty="0"/>
              <a:t>Away Team Goals: </a:t>
            </a:r>
            <a:r>
              <a:rPr lang="en-US" dirty="0"/>
              <a:t>Goals scored by the away team.</a:t>
            </a:r>
          </a:p>
          <a:p>
            <a:pPr lvl="1"/>
            <a:r>
              <a:rPr lang="en-US" b="1" dirty="0"/>
              <a:t>Away Team Name: </a:t>
            </a:r>
            <a:r>
              <a:rPr lang="en-US" dirty="0"/>
              <a:t>Name of the away team.</a:t>
            </a:r>
          </a:p>
          <a:p>
            <a:pPr lvl="1"/>
            <a:r>
              <a:rPr lang="en-US" b="1" dirty="0"/>
              <a:t>Win Conditions: </a:t>
            </a:r>
            <a:r>
              <a:rPr lang="en-US" dirty="0"/>
              <a:t>Conditions under which the match was won (e.g., extra time, penalties).</a:t>
            </a:r>
          </a:p>
          <a:p>
            <a:pPr lvl="1"/>
            <a:r>
              <a:rPr lang="en-US" b="1" dirty="0"/>
              <a:t>Attendance: </a:t>
            </a:r>
            <a:r>
              <a:rPr lang="en-US" dirty="0"/>
              <a:t>Number of spectators attending the match.</a:t>
            </a:r>
          </a:p>
          <a:p>
            <a:pPr lvl="1"/>
            <a:r>
              <a:rPr lang="en-US" b="1" dirty="0"/>
              <a:t>Half-time Home Goals: </a:t>
            </a:r>
            <a:r>
              <a:rPr lang="en-US" dirty="0"/>
              <a:t>Goals scored by the home team by half-time.</a:t>
            </a:r>
          </a:p>
          <a:p>
            <a:pPr lvl="1"/>
            <a:r>
              <a:rPr lang="en-US" b="1" dirty="0"/>
              <a:t>Half-time Away Goals: </a:t>
            </a:r>
            <a:r>
              <a:rPr lang="en-US" dirty="0"/>
              <a:t>Goals scored by the away team by half-time.</a:t>
            </a:r>
          </a:p>
          <a:p>
            <a:pPr lvl="1"/>
            <a:r>
              <a:rPr lang="en-US" b="1" dirty="0"/>
              <a:t>Referee: </a:t>
            </a:r>
            <a:r>
              <a:rPr lang="en-US" dirty="0"/>
              <a:t>Name of the referee officiating the match.</a:t>
            </a:r>
          </a:p>
          <a:p>
            <a:pPr lvl="1"/>
            <a:r>
              <a:rPr lang="en-US" b="1" dirty="0"/>
              <a:t>Assistant 1 &amp; Assistant 2: </a:t>
            </a:r>
            <a:r>
              <a:rPr lang="en-US" dirty="0"/>
              <a:t>Names of the assistant referees.</a:t>
            </a:r>
          </a:p>
          <a:p>
            <a:pPr lvl="1"/>
            <a:r>
              <a:rPr lang="en-US" b="1" dirty="0" err="1"/>
              <a:t>RoundID</a:t>
            </a:r>
            <a:r>
              <a:rPr lang="en-US" b="1" dirty="0"/>
              <a:t>: </a:t>
            </a:r>
            <a:r>
              <a:rPr lang="en-US" dirty="0"/>
              <a:t>Identifier for the round in which the match was played.</a:t>
            </a:r>
          </a:p>
          <a:p>
            <a:pPr lvl="1"/>
            <a:r>
              <a:rPr lang="en-US" b="1" dirty="0" err="1"/>
              <a:t>MatchID</a:t>
            </a:r>
            <a:r>
              <a:rPr lang="en-US" b="1" dirty="0"/>
              <a:t>: </a:t>
            </a:r>
            <a:r>
              <a:rPr lang="en-US" dirty="0"/>
              <a:t>Unique identifier for the match.</a:t>
            </a:r>
          </a:p>
          <a:p>
            <a:pPr lvl="1"/>
            <a:r>
              <a:rPr lang="en-US" b="1" dirty="0"/>
              <a:t>Home Team Initials: </a:t>
            </a:r>
            <a:r>
              <a:rPr lang="en-US" dirty="0"/>
              <a:t>Initials of the home team.</a:t>
            </a:r>
          </a:p>
          <a:p>
            <a:pPr lvl="1"/>
            <a:r>
              <a:rPr lang="en-US" b="1" dirty="0"/>
              <a:t>Away Team Initials: </a:t>
            </a:r>
            <a:r>
              <a:rPr lang="en-US" dirty="0"/>
              <a:t>Initials of the away team.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9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15/07/2024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67492" y="2232948"/>
            <a:ext cx="9085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3. World Cup Players Dataset</a:t>
            </a:r>
          </a:p>
          <a:p>
            <a:pPr lvl="1"/>
            <a:r>
              <a:rPr lang="en-US" b="1" dirty="0" err="1"/>
              <a:t>RoundID</a:t>
            </a:r>
            <a:r>
              <a:rPr lang="en-US" b="1" dirty="0"/>
              <a:t>: </a:t>
            </a:r>
            <a:r>
              <a:rPr lang="en-US" dirty="0"/>
              <a:t>Identifier for the round in which the player participated.</a:t>
            </a:r>
          </a:p>
          <a:p>
            <a:pPr lvl="1"/>
            <a:r>
              <a:rPr lang="en-US" b="1" dirty="0" err="1"/>
              <a:t>MatchID</a:t>
            </a:r>
            <a:r>
              <a:rPr lang="en-US" b="1" dirty="0"/>
              <a:t>: </a:t>
            </a:r>
            <a:r>
              <a:rPr lang="en-US" dirty="0"/>
              <a:t>Unique identifier for the match.</a:t>
            </a:r>
          </a:p>
          <a:p>
            <a:pPr lvl="1"/>
            <a:r>
              <a:rPr lang="en-US" b="1" dirty="0"/>
              <a:t>Team Initials: </a:t>
            </a:r>
            <a:r>
              <a:rPr lang="en-US" dirty="0"/>
              <a:t>Initials of the team.</a:t>
            </a:r>
          </a:p>
          <a:p>
            <a:pPr lvl="1"/>
            <a:r>
              <a:rPr lang="en-US" b="1" dirty="0"/>
              <a:t>Coach Name: </a:t>
            </a:r>
            <a:r>
              <a:rPr lang="en-US" dirty="0"/>
              <a:t>Name of the team's coach.</a:t>
            </a:r>
          </a:p>
          <a:p>
            <a:pPr lvl="1"/>
            <a:r>
              <a:rPr lang="en-US" b="1" dirty="0"/>
              <a:t>Line-up: </a:t>
            </a:r>
            <a:r>
              <a:rPr lang="en-US" dirty="0"/>
              <a:t>Starting lineup of players for the team.</a:t>
            </a:r>
          </a:p>
          <a:p>
            <a:pPr lvl="1"/>
            <a:r>
              <a:rPr lang="en-US" b="1" dirty="0"/>
              <a:t>Shirt Number:</a:t>
            </a:r>
            <a:r>
              <a:rPr lang="en-US" dirty="0"/>
              <a:t> Shirt number of each player.</a:t>
            </a:r>
          </a:p>
          <a:p>
            <a:pPr lvl="1"/>
            <a:r>
              <a:rPr lang="en-US" b="1" dirty="0"/>
              <a:t>Player Name: </a:t>
            </a:r>
            <a:r>
              <a:rPr lang="en-US" dirty="0"/>
              <a:t>Name of each player.</a:t>
            </a:r>
          </a:p>
          <a:p>
            <a:pPr lvl="1"/>
            <a:r>
              <a:rPr lang="en-US" b="1" dirty="0"/>
              <a:t>Position: </a:t>
            </a:r>
            <a:r>
              <a:rPr lang="en-US" dirty="0"/>
              <a:t>Position played by each player.</a:t>
            </a:r>
          </a:p>
          <a:p>
            <a:pPr lvl="1"/>
            <a:r>
              <a:rPr lang="en-US" b="1" dirty="0"/>
              <a:t>Event: </a:t>
            </a:r>
            <a:r>
              <a:rPr lang="en-US" dirty="0"/>
              <a:t>Significant events involving players (e.g., goals, yellow/red cards).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80864" y="816077"/>
            <a:ext cx="9779183" cy="84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Main Tools Used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15/07/2024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84487" y="2212734"/>
            <a:ext cx="9207337" cy="199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 smtClean="0"/>
              <a:t>Python: - </a:t>
            </a:r>
            <a:r>
              <a:rPr lang="en-US" b="0" dirty="0"/>
              <a:t>For data cleaning, preprocessing, and initial analysis</a:t>
            </a:r>
            <a:r>
              <a:rPr lang="en-US" b="0" dirty="0" smtClean="0"/>
              <a:t>.</a:t>
            </a:r>
          </a:p>
          <a:p>
            <a:pPr marL="0" lvl="0" indent="0"/>
            <a:r>
              <a:rPr lang="en-US" dirty="0" smtClean="0"/>
              <a:t>Power BI: - </a:t>
            </a:r>
            <a:r>
              <a:rPr lang="en-US" b="0" dirty="0"/>
              <a:t>For creating interactive visualizations and dashboards.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Mock – up Dashboard</a:t>
            </a:r>
            <a:endParaRPr dirty="0"/>
          </a:p>
        </p:txBody>
      </p:sp>
      <p:sp>
        <p:nvSpPr>
          <p:cNvPr id="236" name="Google Shape;236;p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  <a:r>
              <a:rPr lang="en-US" dirty="0" smtClean="0"/>
              <a:t>/07/2024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lang="en-US"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782" y="2186928"/>
            <a:ext cx="5077878" cy="316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372" y="2186929"/>
            <a:ext cx="5077878" cy="3169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374093" y="278120"/>
            <a:ext cx="9779183" cy="8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15</a:t>
            </a:r>
            <a:r>
              <a:rPr lang="en-US" dirty="0" smtClean="0"/>
              <a:t>/07/2024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FIFA World Cup Analysis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8127"/>
            <a:ext cx="7503611" cy="420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579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FIFA World Cup Analysis</vt:lpstr>
      <vt:lpstr>Introduction</vt:lpstr>
      <vt:lpstr>Details of Data</vt:lpstr>
      <vt:lpstr>Details of Data</vt:lpstr>
      <vt:lpstr>Details of Data</vt:lpstr>
      <vt:lpstr>Main Tools Used</vt:lpstr>
      <vt:lpstr>Mock – up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Analysis</dc:title>
  <dc:creator>NAVEEN SRINIVASAN</dc:creator>
  <cp:lastModifiedBy>KAVYA VASA</cp:lastModifiedBy>
  <cp:revision>10</cp:revision>
  <dcterms:created xsi:type="dcterms:W3CDTF">2022-12-29T06:36:15Z</dcterms:created>
  <dcterms:modified xsi:type="dcterms:W3CDTF">2024-07-17T20:53:10Z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