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8" r:id="rId3"/>
    <p:sldId id="263" r:id="rId4"/>
    <p:sldId id="301" r:id="rId5"/>
    <p:sldId id="302" r:id="rId6"/>
    <p:sldId id="297" r:id="rId7"/>
    <p:sldId id="300" r:id="rId8"/>
    <p:sldId id="299" r:id="rId9"/>
  </p:sldIdLst>
  <p:sldSz cx="9144000" cy="5143500" type="screen16x9"/>
  <p:notesSz cx="6858000" cy="9144000"/>
  <p:embeddedFontLst>
    <p:embeddedFont>
      <p:font typeface="Roboto Slab" panose="020B0604020202020204" charset="0"/>
      <p:regular r:id="rId11"/>
      <p:bold r:id="rId12"/>
    </p:embeddedFont>
    <p:embeddedFont>
      <p:font typeface="Source Sans Pr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65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92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19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77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85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908298" y="2192593"/>
            <a:ext cx="7763753" cy="570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/>
              <a:t>Application of computer based examination system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376855" y="847578"/>
            <a:ext cx="5902745" cy="4023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smtClean="0"/>
              <a:t>Introduction</a:t>
            </a:r>
            <a:endParaRPr lang="en-IN" sz="24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376855" y="1157891"/>
            <a:ext cx="6905297" cy="35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Examination System is an on-line test simulator to take online examinations in an effective manner and it doesn’t waste time for manually checking the test paper.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the web based online examination system is to effectively evaluate the student thoroughly through a fully automated system that not only saves a lot of time but also gives fast and accurate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010720"/>
            <a:ext cx="761824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bjective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candidates will be checked automatically.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time consumption.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paperwork.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multiple options, multiple answers or can be text answers.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department to create tests and answers.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will be shown after some time to the participating students.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enable educational institutes to perform a test quiz.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400" b="1" dirty="0" smtClean="0"/>
              <a:t>Objectives</a:t>
            </a:r>
            <a:endParaRPr lang="en-IN" sz="2400" b="1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010720"/>
            <a:ext cx="761824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doesn’t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that examiner has to be has to be present when the candidate takes the test. 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administrator and user.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educational institutes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reports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smtClean="0"/>
              <a:t>Scope of the project</a:t>
            </a:r>
            <a:endParaRPr lang="en-IN" sz="2400" b="1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46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010720"/>
            <a:ext cx="761824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and MCQ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eligible Candidate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before completing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smtClean="0"/>
              <a:t>Features</a:t>
            </a:r>
            <a:endParaRPr lang="en-IN" sz="2400" b="1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214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010720"/>
            <a:ext cx="761824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easy.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accurate. 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secure.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papers, pens or other stationary materials.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smtClean="0"/>
              <a:t>Advantages</a:t>
            </a:r>
            <a:endParaRPr lang="en-IN" sz="2400" b="1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57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34814" y="767254"/>
            <a:ext cx="5832600" cy="5392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400" dirty="0"/>
              <a:t>Limitations</a:t>
            </a:r>
            <a:endParaRPr lang="en-US" sz="24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334814" y="1306510"/>
            <a:ext cx="6915807" cy="3339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58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010720"/>
            <a:ext cx="761824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in educational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update it for the next version.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new features as and when we require.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flexibility in all the modules.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more security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400" b="1" dirty="0" smtClean="0"/>
              <a:t>Future Scope</a:t>
            </a:r>
            <a:endParaRPr lang="en-IN" sz="2400" b="1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39714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289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 Slab</vt:lpstr>
      <vt:lpstr>Source Sans Pro</vt:lpstr>
      <vt:lpstr>Times New Roman</vt:lpstr>
      <vt:lpstr>Cordelia template</vt:lpstr>
      <vt:lpstr>Application of computer based examination system</vt:lpstr>
      <vt:lpstr>Introduction</vt:lpstr>
      <vt:lpstr>Objectives</vt:lpstr>
      <vt:lpstr>Scope of the project</vt:lpstr>
      <vt:lpstr>Features</vt:lpstr>
      <vt:lpstr>Advantages</vt:lpstr>
      <vt:lpstr>Limitations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BIRTH CERTIFICATE GENERATOR</dc:title>
  <dc:creator>Hiteshi Lodaya</dc:creator>
  <cp:lastModifiedBy>hites</cp:lastModifiedBy>
  <cp:revision>11</cp:revision>
  <dcterms:modified xsi:type="dcterms:W3CDTF">2022-01-11T10:00:16Z</dcterms:modified>
</cp:coreProperties>
</file>