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notesMasterIdLst>
    <p:notesMasterId r:id="rId18"/>
  </p:notesMasterIdLst>
  <p:sldIdLst>
    <p:sldId id="256" r:id="rId2"/>
    <p:sldId id="272" r:id="rId3"/>
    <p:sldId id="257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87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CD977-CAF6-4CE9-ADCF-C0285B203A2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4A407-6C52-4E64-B711-FF3C35704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04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186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3513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253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8614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1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04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0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5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9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0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6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9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6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8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8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operating-system-interview-questions" TargetMode="External"/><Relationship Id="rId2" Type="http://schemas.openxmlformats.org/officeDocument/2006/relationships/hyperlink" Target="https://www.javatpoint.com/android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21CD-8B32-13F6-D543-F9EE9283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6063"/>
            <a:ext cx="8596668" cy="1320800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MOBILE OPERATING SYSTEM</a:t>
            </a:r>
            <a:endParaRPr lang="en-IN" sz="4800" dirty="0">
              <a:solidFill>
                <a:schemeClr val="tx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56722-DAB8-FF90-32BE-81DD5A677E1C}"/>
              </a:ext>
            </a:extLst>
          </p:cNvPr>
          <p:cNvSpPr txBox="1"/>
          <p:nvPr/>
        </p:nvSpPr>
        <p:spPr>
          <a:xfrm flipH="1">
            <a:off x="8148467" y="5489168"/>
            <a:ext cx="3918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Pallavi naik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AF392E1-5F30-1DBA-0CFB-117B904F6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0796">
            <a:off x="2790268" y="1978064"/>
            <a:ext cx="1982347" cy="168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550621C-F810-51D7-25A2-1458C2FA79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6593">
            <a:off x="5742483" y="2289912"/>
            <a:ext cx="2347399" cy="108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hat is BlackBerry OS?">
            <a:extLst>
              <a:ext uri="{FF2B5EF4-FFF2-40B4-BE49-F238E27FC236}">
                <a16:creationId xmlns:a16="http://schemas.microsoft.com/office/drawing/2014/main" id="{1D049FC7-E445-1E53-1C2A-76923D78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770" y="3818634"/>
            <a:ext cx="1895132" cy="15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10 Things Windows Phones Did Better Than Android Phones - Hongkiat">
            <a:extLst>
              <a:ext uri="{FF2B5EF4-FFF2-40B4-BE49-F238E27FC236}">
                <a16:creationId xmlns:a16="http://schemas.microsoft.com/office/drawing/2014/main" id="{6EAA4668-A0F8-1A3E-B5A5-4A7CFFAD160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127">
            <a:off x="6475574" y="4046812"/>
            <a:ext cx="1557593" cy="12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05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0D46-B544-E5A5-88FE-B70CAABA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>
            <a:normAutofit/>
          </a:bodyPr>
          <a:lstStyle/>
          <a:p>
            <a:r>
              <a:rPr lang="en-IN" sz="4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RIM BlackBerry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23AF-9DA9-7A76-6B45-F9511A2F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71" y="1465006"/>
            <a:ext cx="10058400" cy="28471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proprietary operating system and it is developed by Research in Motion (RIM) for their Blackberry handhelds.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supports multitasking.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Its operating system is designed for use with input devices like track wheel, track ball and track pad.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has strong security controls. And it provides good security for data. 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What is BlackBerry OS?">
            <a:extLst>
              <a:ext uri="{FF2B5EF4-FFF2-40B4-BE49-F238E27FC236}">
                <a16:creationId xmlns:a16="http://schemas.microsoft.com/office/drawing/2014/main" id="{3B371E97-DE2B-4FD2-70A6-15CBBF634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423" y="3834802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14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9741-B87B-1231-77AE-9D945C0F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48386"/>
            <a:ext cx="11633200" cy="451777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COMPARISON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4C7E77-65E8-8EAA-926D-0D7E2C3365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798728"/>
              </p:ext>
            </p:extLst>
          </p:nvPr>
        </p:nvGraphicFramePr>
        <p:xfrm>
          <a:off x="502418" y="1069082"/>
          <a:ext cx="8872694" cy="5467067"/>
        </p:xfrm>
        <a:graphic>
          <a:graphicData uri="http://schemas.openxmlformats.org/drawingml/2006/table">
            <a:tbl>
              <a:tblPr/>
              <a:tblGrid>
                <a:gridCol w="1366575">
                  <a:extLst>
                    <a:ext uri="{9D8B030D-6E8A-4147-A177-3AD203B41FA5}">
                      <a16:colId xmlns:a16="http://schemas.microsoft.com/office/drawing/2014/main" val="3388743985"/>
                    </a:ext>
                  </a:extLst>
                </a:gridCol>
                <a:gridCol w="1205802">
                  <a:extLst>
                    <a:ext uri="{9D8B030D-6E8A-4147-A177-3AD203B41FA5}">
                      <a16:colId xmlns:a16="http://schemas.microsoft.com/office/drawing/2014/main" val="991054255"/>
                    </a:ext>
                  </a:extLst>
                </a:gridCol>
                <a:gridCol w="1346480">
                  <a:extLst>
                    <a:ext uri="{9D8B030D-6E8A-4147-A177-3AD203B41FA5}">
                      <a16:colId xmlns:a16="http://schemas.microsoft.com/office/drawing/2014/main" val="2651080153"/>
                    </a:ext>
                  </a:extLst>
                </a:gridCol>
                <a:gridCol w="1356527">
                  <a:extLst>
                    <a:ext uri="{9D8B030D-6E8A-4147-A177-3AD203B41FA5}">
                      <a16:colId xmlns:a16="http://schemas.microsoft.com/office/drawing/2014/main" val="1605359628"/>
                    </a:ext>
                  </a:extLst>
                </a:gridCol>
                <a:gridCol w="1346479">
                  <a:extLst>
                    <a:ext uri="{9D8B030D-6E8A-4147-A177-3AD203B41FA5}">
                      <a16:colId xmlns:a16="http://schemas.microsoft.com/office/drawing/2014/main" val="3497458077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3541694517"/>
                    </a:ext>
                  </a:extLst>
                </a:gridCol>
              </a:tblGrid>
              <a:tr h="29560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1400" b="1" dirty="0">
                        <a:solidFill>
                          <a:srgbClr val="2B2C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n-IN" sz="1400" b="1" dirty="0">
                        <a:solidFill>
                          <a:srgbClr val="2B2C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endParaRPr lang="en-IN" sz="1400" b="1">
                        <a:solidFill>
                          <a:srgbClr val="2B2C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Phone</a:t>
                      </a:r>
                      <a:endParaRPr lang="en-IN" sz="1400" b="1" dirty="0">
                        <a:solidFill>
                          <a:srgbClr val="2B2C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Symbian OS</a:t>
                      </a:r>
                      <a:endParaRPr lang="en-IN" sz="1400" b="1">
                        <a:solidFill>
                          <a:srgbClr val="2B2C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Blackberry OS</a:t>
                      </a:r>
                      <a:endParaRPr lang="en-IN" sz="1400" b="1" dirty="0">
                        <a:solidFill>
                          <a:srgbClr val="2B2C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71980"/>
                  </a:ext>
                </a:extLst>
              </a:tr>
              <a:tr h="83239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13,00,000+ applications available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12,50,000 + applications available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4,00,000+ applications available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platform so many 3rd party apps can be developed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260,000+ applications available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460151"/>
                  </a:ext>
                </a:extLst>
              </a:tr>
              <a:tr h="62586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Widgets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(Except in notification center)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Expandable live titles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211726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Expandable Storage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14504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Customization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extent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extent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27866"/>
                  </a:ext>
                </a:extLst>
              </a:tr>
              <a:tr h="83239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Availability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Many popular brands HTC, Samsung, Sony, LG etc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iPod Touch, iPhone, iPad, Apple TV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Nokia, HTC, Samsung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Nokia (some models)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Blackberry devices only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81915"/>
                  </a:ext>
                </a:extLst>
              </a:tr>
              <a:tr h="16585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•Requires an active internet connection</a:t>
                      </a:r>
                    </a:p>
                    <a:p>
                      <a:pPr algn="l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•Quick battery drains due to background processing</a:t>
                      </a:r>
                    </a:p>
                    <a:p>
                      <a:pPr algn="l" fontAlgn="base"/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•No widget support for iOS</a:t>
                      </a:r>
                    </a:p>
                    <a:p>
                      <a:pPr algn="l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•Limited device use as it runs only on Apple device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•Lack of availability of applications</a:t>
                      </a:r>
                    </a:p>
                    <a:p>
                      <a:pPr algn="l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•No updates</a:t>
                      </a:r>
                    </a:p>
                    <a:p>
                      <a:pPr algn="l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•No more push notifications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•No virtual memory</a:t>
                      </a:r>
                    </a:p>
                    <a:p>
                      <a:pPr algn="l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•Easily affected by virus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•Very less applications available</a:t>
                      </a:r>
                    </a:p>
                    <a:p>
                      <a:pPr algn="l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•Bluetooth sharing hard and difficult to configure</a:t>
                      </a:r>
                    </a:p>
                    <a:p>
                      <a:pPr algn="l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•Delayed restart due to security check</a:t>
                      </a:r>
                    </a:p>
                    <a:p>
                      <a:pPr algn="l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•Low processing speed</a:t>
                      </a: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474180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l" fontAlgn="base"/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1" marR="6931" marT="3234" marB="3234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55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5" marR="5545" marT="2772" marB="2772"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5" marR="5545" marT="2772" marB="2772"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5" marR="5545" marT="2772" marB="2772"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5" marR="5545" marT="2772" marB="2772"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5" marR="5545" marT="2772" marB="2772"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5" marR="5545" marT="2772" marB="2772"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761155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BBEA432-9D5F-4BC3-B998-1777258EB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143613" y="46165"/>
            <a:ext cx="1796926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B2C33"/>
                </a:solidFill>
                <a:effectLst/>
                <a:latin typeface="inherit"/>
              </a:rPr>
              <a:t>Comparison table: Major Mobile Operating Systems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2B2C33"/>
              </a:solidFill>
              <a:effectLst/>
              <a:latin typeface="Merriweather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0784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4C17-A7D0-760F-BDDE-515F343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8" y="434815"/>
            <a:ext cx="10520943" cy="978408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mobile operating </a:t>
            </a:r>
            <a: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:</a:t>
            </a:r>
          </a:p>
        </p:txBody>
      </p:sp>
      <p:pic>
        <p:nvPicPr>
          <p:cNvPr id="4098" name="Picture 2" descr="Google Now Comes Online (Well, Its Homepage Does) | TechCrunch">
            <a:extLst>
              <a:ext uri="{FF2B5EF4-FFF2-40B4-BE49-F238E27FC236}">
                <a16:creationId xmlns:a16="http://schemas.microsoft.com/office/drawing/2014/main" id="{11B3049F-477A-E104-D30C-B401208FBD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3634" y="1777129"/>
            <a:ext cx="1880623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0E1FB7-BF43-6D38-FA5A-DB81E9862BA2}"/>
              </a:ext>
            </a:extLst>
          </p:cNvPr>
          <p:cNvSpPr txBox="1"/>
          <p:nvPr/>
        </p:nvSpPr>
        <p:spPr>
          <a:xfrm>
            <a:off x="662472" y="1875453"/>
            <a:ext cx="641552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Now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Now is an intelligent personal assistant developed by google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first included in Android 4.1(“Jelly Bean”),which launched on July 9,2012</a:t>
            </a:r>
          </a:p>
        </p:txBody>
      </p:sp>
    </p:spTree>
    <p:extLst>
      <p:ext uri="{BB962C8B-B14F-4D97-AF65-F5344CB8AC3E}">
        <p14:creationId xmlns:p14="http://schemas.microsoft.com/office/powerpoint/2010/main" val="297162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5CD1-1708-CCCF-BD52-358C7C2A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92" y="838708"/>
            <a:ext cx="10058400" cy="97536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SIRI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BB098F5-A218-9DBD-6312-309FA3FE88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738" y="1326388"/>
            <a:ext cx="2052658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7FCDFF-4159-DA11-9E06-E22116C1C16C}"/>
              </a:ext>
            </a:extLst>
          </p:cNvPr>
          <p:cNvSpPr txBox="1"/>
          <p:nvPr/>
        </p:nvSpPr>
        <p:spPr>
          <a:xfrm flipH="1">
            <a:off x="619432" y="1326388"/>
            <a:ext cx="5476568" cy="308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cs typeface="Times New Roman" panose="02020603050405020304" pitchFamily="18" charset="0"/>
              </a:rPr>
              <a:t>Siri is a part of Apple Inc.’s iOS which works as a personal assistant and knowledge navigator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cs typeface="Times New Roman" panose="02020603050405020304" pitchFamily="18" charset="0"/>
              </a:rPr>
              <a:t>Siri has been an integral part of iOS since IOS 5 and was introduced as a features of the iPhone 45 on October 14,2011</a:t>
            </a:r>
          </a:p>
        </p:txBody>
      </p:sp>
    </p:spTree>
    <p:extLst>
      <p:ext uri="{BB962C8B-B14F-4D97-AF65-F5344CB8AC3E}">
        <p14:creationId xmlns:p14="http://schemas.microsoft.com/office/powerpoint/2010/main" val="52107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631A-D07B-11EE-109A-C929128A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240" y="1493520"/>
            <a:ext cx="8646160" cy="43891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6" name="Picture 2" descr="WP8 Wins PCMag's Mobile Operating System of choice (as well as by OS  satisfaction). : My Nokia Blog - 200">
            <a:extLst>
              <a:ext uri="{FF2B5EF4-FFF2-40B4-BE49-F238E27FC236}">
                <a16:creationId xmlns:a16="http://schemas.microsoft.com/office/drawing/2014/main" id="{234A1C65-B9D7-2DD6-A3ED-F9AEEB7614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7" y="618236"/>
            <a:ext cx="9229120" cy="526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211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07AD-DED5-D3B5-53F0-5930CEF6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5548-7842-586D-9269-CCFDE2176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1553497"/>
            <a:ext cx="9763433" cy="46187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mobile operating system (OS) is software that runs on a mobile device.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makes it possible for apps to run on smartphones etc. Some types of OS include Android, Blackberry, Apple iOS, Symbian, Microsoft Windows Mobile OS.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6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1473-E30D-AEE7-480E-7AEBFFE7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587556"/>
            <a:ext cx="10058400" cy="3518603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94672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A280-D59F-AC51-F016-BD60BBDB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881" y="767764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5637-6149-428A-41C9-590944CE0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881" y="1577287"/>
            <a:ext cx="10058400" cy="405079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mobile operating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mobile operating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mobile operating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mobile operating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1841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4D0E-0ECE-6B29-A619-6AE2736D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" y="993058"/>
            <a:ext cx="10666132" cy="7984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mobile operating system 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E4FB-D4BE-F544-8FD4-2B85584B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791478"/>
            <a:ext cx="8929873" cy="394709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which controls mobile devices is called mobile operating system. They are simple and deal with wireless versions of broadband and local connectivity.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mobile operating system (OS) is </a:t>
            </a: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that allows smartphones, tablet PCs and other devices to run applications and programs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05689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C7D9-2C8B-BBC9-44DD-322B709E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65238"/>
            <a:ext cx="8596668" cy="837247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mobile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0C827-63BD-EA39-BE94-C2A0599BA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54" y="1120878"/>
            <a:ext cx="9430227" cy="3254477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en-US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 </a:t>
            </a: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began in 2003 as a project of the American technology company Android Inc., to develop an operating system for digital cameras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2004 the project changed to become an operating system for smartphones. Android Inc., was bought by the American search engine company Google Inc., in 2005.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7A9B-D5A4-4F82-DA89-ADD53AB2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11376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mobile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C476-F752-5C14-12F6-AEA9DD81F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9807"/>
            <a:ext cx="8596668" cy="427155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There are many mobile operating systems. The following demonstrate the most important ones: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Symbian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(iPhone OS)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Phone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RIM BlackBerry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04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ómo configurar el correo electrónico en tu móvil con distintos sistemas  operativos: Nokia (Symbian OS)">
            <a:extLst>
              <a:ext uri="{FF2B5EF4-FFF2-40B4-BE49-F238E27FC236}">
                <a16:creationId xmlns:a16="http://schemas.microsoft.com/office/drawing/2014/main" id="{B636AC3A-767A-7C9D-A3EA-E963618D7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3460">
            <a:off x="4352661" y="1202555"/>
            <a:ext cx="5394110" cy="222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876F24-3964-E137-93F3-77964177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18" y="128195"/>
            <a:ext cx="3854528" cy="577775"/>
          </a:xfrm>
        </p:spPr>
        <p:txBody>
          <a:bodyPr>
            <a:noAutofit/>
          </a:bodyPr>
          <a:lstStyle/>
          <a:p>
            <a:pPr algn="just"/>
            <a:r>
              <a:rPr lang="en-IN" sz="4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9FA8-7D3D-7428-031F-A63C1CC1F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852" y="640668"/>
            <a:ext cx="4633176" cy="2473700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Symbian operating system is a mobile operating system that provides a high-level of integration with communication.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communications It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middleware of wire and personal information management (PIM) functionality. </a:t>
            </a:r>
          </a:p>
          <a:p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3AFF5-1ADB-4020-6B88-0743FD884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5286" y="3848880"/>
            <a:ext cx="9421485" cy="291571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0" i="0" dirty="0">
                <a:solidFill>
                  <a:srgbClr val="333333"/>
                </a:solidFill>
                <a:effectLst/>
              </a:rPr>
              <a:t>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Symbian operating system was developed by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Symbian Ltd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the use of mobile phones.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Nokia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was the first company to release Symbian OS on its mobile phone at that time.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Symbian OS contained a </a:t>
            </a:r>
            <a:r>
              <a:rPr lang="en-IN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browser, messaging, multimedia, communication protocol, mobile telephony, data synchronization, security, application environment, multi-tasking, robustness, flexible</a:t>
            </a:r>
            <a:r>
              <a:rPr lang="en-IN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53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556B-A7BE-6311-2430-84D82483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74" y="466921"/>
            <a:ext cx="10632137" cy="105172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8505-F44B-E397-68D9-40D99E6C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71" y="1446245"/>
            <a:ext cx="10058400" cy="46342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Android operating system is a mobile operating system that was developed by Google (GOOGL​) to be primarily used for </a:t>
            </a: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touchscreen devices, cell phones, and tablets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 </a:t>
            </a:r>
            <a:r>
              <a:rPr lang="en-US" sz="2000" b="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operating system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most popular </a:t>
            </a:r>
            <a:r>
              <a:rPr lang="en-US" sz="2000" b="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operating system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today.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a mobile OS based on the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Linux Kernel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 software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android operating system was developed by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first Android device was launched in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D0AA754-7ECB-77DA-1478-C7384602D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085">
            <a:off x="6937493" y="4192069"/>
            <a:ext cx="2875100" cy="24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5175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8986-0535-AC49-21D3-BCB38237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23" y="133179"/>
            <a:ext cx="10058400" cy="1609344"/>
          </a:xfrm>
        </p:spPr>
        <p:txBody>
          <a:bodyPr>
            <a:normAutofit/>
          </a:bodyPr>
          <a:lstStyle/>
          <a:p>
            <a:r>
              <a:rPr lang="en-IN" sz="4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iOS(iPhone OS)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6D82-63AA-E6F6-618B-D8509A6A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169744"/>
            <a:ext cx="10432025" cy="36261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by Apple Inc. and originally released in 2007 for iPhone and iPod touch.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It is based on the Mach kernel. Mac OS X has a primitive multitasking environment.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supports real time behavior and a very secure operating system.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June 2010,Apple rebranded iPhone OS as “iOS”.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second ,largest installed base worldwide on smartphones behind Android.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B293C98-CAFC-14DF-7F94-1001E4C11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1894">
            <a:off x="2864237" y="4416348"/>
            <a:ext cx="4559119" cy="139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29166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2C12-1C6F-19E4-EA9D-65CFDD9A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80" y="484632"/>
            <a:ext cx="10372468" cy="744728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D9DC-F80E-DED9-481A-97F2EEF2EC5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62740" y="1476464"/>
            <a:ext cx="10058400" cy="29283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WP is a series of proprietary and closed source mobile operating system developed by Microsoft.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designed for mobile devices and based on Windows 32-bit.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runs on pocket PCs, Smartphones and portable media centers.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ultimate interoperability.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third largest installed base on smartphones behind Android and iOS.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 descr="10 Things Windows Phones Did Better Than Android Phones - Hongkiat">
            <a:extLst>
              <a:ext uri="{FF2B5EF4-FFF2-40B4-BE49-F238E27FC236}">
                <a16:creationId xmlns:a16="http://schemas.microsoft.com/office/drawing/2014/main" id="{D1436495-9A43-439C-50C4-304BF296E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59406"/>
            <a:ext cx="3529330" cy="24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8571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487</TotalTime>
  <Words>887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Algerian</vt:lpstr>
      <vt:lpstr>arial</vt:lpstr>
      <vt:lpstr>arial</vt:lpstr>
      <vt:lpstr>Calibri</vt:lpstr>
      <vt:lpstr>inherit</vt:lpstr>
      <vt:lpstr>Merriweather</vt:lpstr>
      <vt:lpstr>Times New Roman</vt:lpstr>
      <vt:lpstr>Trebuchet MS</vt:lpstr>
      <vt:lpstr>Wingdings</vt:lpstr>
      <vt:lpstr>Wingdings 3</vt:lpstr>
      <vt:lpstr>Facet</vt:lpstr>
      <vt:lpstr>MOBILE OPERATING SYSTEM</vt:lpstr>
      <vt:lpstr>CONTENTS</vt:lpstr>
      <vt:lpstr>What is mobile operating system </vt:lpstr>
      <vt:lpstr>History of mobile operating system</vt:lpstr>
      <vt:lpstr>Different types of mobile OS</vt:lpstr>
      <vt:lpstr>SYMBIAN</vt:lpstr>
      <vt:lpstr>ANDROID</vt:lpstr>
      <vt:lpstr>iOS(iPhone OS)</vt:lpstr>
      <vt:lpstr>Windows phone</vt:lpstr>
      <vt:lpstr>RIM BlackBerry</vt:lpstr>
      <vt:lpstr>     COMPARISON TABLE</vt:lpstr>
      <vt:lpstr>Features of mobile operating system :</vt:lpstr>
      <vt:lpstr>SIRI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operating system</dc:title>
  <dc:creator>pallavi naik</dc:creator>
  <cp:lastModifiedBy>pallavi naik</cp:lastModifiedBy>
  <cp:revision>11</cp:revision>
  <dcterms:created xsi:type="dcterms:W3CDTF">2022-10-30T07:33:41Z</dcterms:created>
  <dcterms:modified xsi:type="dcterms:W3CDTF">2022-11-14T14:13:34Z</dcterms:modified>
</cp:coreProperties>
</file>