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7480-E8CD-45AA-B596-ECCA171EAF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E830-E95F-49A7-9508-0B7A39501D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7480-E8CD-45AA-B596-ECCA171EAF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E830-E95F-49A7-9508-0B7A39501D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7480-E8CD-45AA-B596-ECCA171EAF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E830-E95F-49A7-9508-0B7A39501D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7480-E8CD-45AA-B596-ECCA171EAF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E830-E95F-49A7-9508-0B7A39501D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7480-E8CD-45AA-B596-ECCA171EAF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E830-E95F-49A7-9508-0B7A39501D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7480-E8CD-45AA-B596-ECCA171EAF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E830-E95F-49A7-9508-0B7A39501D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7480-E8CD-45AA-B596-ECCA171EAF8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E830-E95F-49A7-9508-0B7A39501D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7480-E8CD-45AA-B596-ECCA171EAF8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E830-E95F-49A7-9508-0B7A39501D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7480-E8CD-45AA-B596-ECCA171EAF8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E830-E95F-49A7-9508-0B7A39501D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7480-E8CD-45AA-B596-ECCA171EAF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E830-E95F-49A7-9508-0B7A39501D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7480-E8CD-45AA-B596-ECCA171EAF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E830-E95F-49A7-9508-0B7A39501D5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7480-E8CD-45AA-B596-ECCA171EAF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E830-E95F-49A7-9508-0B7A39501D5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" t="10137" r="53428" b="31516"/>
          <a:stretch>
            <a:fillRect/>
          </a:stretch>
        </p:blipFill>
        <p:spPr>
          <a:xfrm>
            <a:off x="0" y="3099791"/>
            <a:ext cx="5083279" cy="3242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5"/>
          <a:stretch>
            <a:fillRect/>
          </a:stretch>
        </p:blipFill>
        <p:spPr>
          <a:xfrm>
            <a:off x="7865806" y="589935"/>
            <a:ext cx="4100052" cy="57813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6" b="30709"/>
          <a:stretch>
            <a:fillRect/>
          </a:stretch>
        </p:blipFill>
        <p:spPr>
          <a:xfrm>
            <a:off x="4720713" y="167147"/>
            <a:ext cx="1905000" cy="6759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10206" y="843116"/>
            <a:ext cx="25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Science Assignment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67066" y="1290865"/>
            <a:ext cx="1484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Century Gothic" panose="020B0502020202020204" pitchFamily="34" charset="0"/>
              </a:rPr>
              <a:t>Project Entitled</a:t>
            </a:r>
            <a:r>
              <a:rPr lang="en-US" sz="1200" b="1" dirty="0">
                <a:latin typeface="Century Gothic" panose="020B0502020202020204" pitchFamily="34" charset="0"/>
              </a:rPr>
              <a:t>:</a:t>
            </a:r>
            <a:endParaRPr lang="en-IN" sz="1200" dirty="0"/>
          </a:p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088367" y="1844863"/>
            <a:ext cx="7104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TEXT ANALYSIS AND DATA EXTRACTION 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                       USING PYTHON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5923" y="3765755"/>
            <a:ext cx="2764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NAME</a:t>
            </a:r>
            <a:r>
              <a:rPr lang="en-IN" sz="2000" dirty="0"/>
              <a:t> : KAVYA ARUKALA</a:t>
            </a:r>
            <a:endParaRPr lang="en-IN" sz="2000" dirty="0"/>
          </a:p>
          <a:p>
            <a:r>
              <a:rPr lang="en-IN" sz="2000" b="1" u="sng" dirty="0"/>
              <a:t>DATE</a:t>
            </a:r>
            <a:r>
              <a:rPr lang="en-IN" sz="2000" dirty="0"/>
              <a:t>   :  06-08-2024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3663" y="545432"/>
            <a:ext cx="272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/>
              <a:t>CONCLUSION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45432" y="178067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Summary:</a:t>
            </a:r>
            <a:endParaRPr lang="en-IN" sz="2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0133" y="2303894"/>
            <a:ext cx="10273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Successfully extracted and </a:t>
            </a:r>
            <a:r>
              <a:rPr lang="en-IN" sz="2400" dirty="0" err="1"/>
              <a:t>analyzed</a:t>
            </a:r>
            <a:r>
              <a:rPr lang="en-IN" sz="2400" dirty="0"/>
              <a:t> text data from multiple URLs.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Computed sentiment Scores , readability metrics, and other text analysis variables.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5432" y="3794935"/>
            <a:ext cx="211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Future Work</a:t>
            </a:r>
            <a:r>
              <a:rPr lang="en-IN" dirty="0"/>
              <a:t>: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0133" y="4395099"/>
            <a:ext cx="1027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Explore more advanced NLP techniques such as named entity recognition (NER) or Topic modelling.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Improve the scrapping mechanism to handle a broader range of websites.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4349" y="344130"/>
            <a:ext cx="224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/>
              <a:t>CONTENTS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88259" y="1140542"/>
            <a:ext cx="4503174" cy="605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Introduction.</a:t>
            </a:r>
            <a:endParaRPr lang="en-IN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Libraries and Initial Setup.</a:t>
            </a:r>
            <a:endParaRPr lang="en-IN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Data Extraction Process.</a:t>
            </a:r>
            <a:endParaRPr lang="en-IN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Text Cleaning.</a:t>
            </a:r>
            <a:endParaRPr lang="en-IN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Text analysis Process.</a:t>
            </a:r>
            <a:endParaRPr lang="en-IN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Saving the Results.</a:t>
            </a:r>
            <a:endParaRPr lang="en-IN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Running the Code.</a:t>
            </a:r>
            <a:endParaRPr lang="en-IN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Conclusion.</a:t>
            </a:r>
            <a:endParaRPr lang="en-IN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5290" y="374870"/>
            <a:ext cx="321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/>
              <a:t>INTRODUCTION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89769" y="1577136"/>
            <a:ext cx="169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Objective</a:t>
            </a:r>
            <a:r>
              <a:rPr lang="en-IN" sz="2800" dirty="0"/>
              <a:t>: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9769" y="2162464"/>
            <a:ext cx="9473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The project aims to extract article content from provided URLs and perform a text analysis.</a:t>
            </a:r>
            <a:endParaRPr lang="en-IN" sz="2400" dirty="0"/>
          </a:p>
          <a:p>
            <a:r>
              <a:rPr lang="en-IN" sz="2400" dirty="0"/>
              <a:t>2.   The goal is to compute various text metrics such as sentiment scores, readability, and word counts.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9769" y="3952568"/>
            <a:ext cx="171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Overview:</a:t>
            </a:r>
            <a:endParaRPr lang="en-IN" sz="28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712018" y="4497391"/>
            <a:ext cx="979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</a:t>
            </a:r>
            <a:r>
              <a:rPr lang="en-US" sz="2400" dirty="0"/>
              <a:t>The project involves three main steps: data extraction, text cleaning, and text analysis using Python.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4442" y="432620"/>
            <a:ext cx="5910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/>
              <a:t>LIBRARIES AND INITIAL SETUP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24232" y="1799303"/>
            <a:ext cx="3110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Importing Libraries</a:t>
            </a:r>
            <a:r>
              <a:rPr lang="en-IN" sz="2800" dirty="0"/>
              <a:t>: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420881"/>
            <a:ext cx="9665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Used Python Libraries: ‘pandas’ , ‘</a:t>
            </a:r>
            <a:r>
              <a:rPr lang="en-IN" sz="2400" dirty="0" err="1"/>
              <a:t>nltk</a:t>
            </a:r>
            <a:r>
              <a:rPr lang="en-IN" sz="2400" dirty="0"/>
              <a:t>’ , ‘requests’ , ‘</a:t>
            </a:r>
            <a:r>
              <a:rPr lang="en-IN" sz="2400" dirty="0" err="1"/>
              <a:t>BeautifulSoup</a:t>
            </a:r>
            <a:r>
              <a:rPr lang="en-IN" sz="2400" dirty="0"/>
              <a:t>’ , and more for web scraping and natural language processing.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24232" y="3602898"/>
            <a:ext cx="2228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Loading Data</a:t>
            </a:r>
            <a:r>
              <a:rPr lang="en-IN" sz="2800" u="sng" dirty="0"/>
              <a:t>:</a:t>
            </a:r>
            <a:endParaRPr lang="en-IN" sz="28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150374" y="4306529"/>
            <a:ext cx="755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Loaded the input Excel file containing URLs and their IDs.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Example: ‘</a:t>
            </a:r>
            <a:r>
              <a:rPr lang="en-US" sz="2400" dirty="0" err="1"/>
              <a:t>input_df</a:t>
            </a:r>
            <a:r>
              <a:rPr lang="en-US" sz="2400" dirty="0"/>
              <a:t> = </a:t>
            </a:r>
            <a:r>
              <a:rPr lang="en-US" sz="2400" dirty="0" err="1"/>
              <a:t>pd.read_excel</a:t>
            </a:r>
            <a:r>
              <a:rPr lang="en-US" sz="2400" dirty="0"/>
              <a:t>('</a:t>
            </a:r>
            <a:r>
              <a:rPr lang="en-US" sz="2400" dirty="0" err="1"/>
              <a:t>path_to_excel_file</a:t>
            </a:r>
            <a:r>
              <a:rPr lang="en-US" sz="2400" dirty="0"/>
              <a:t>'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7904" y="357466"/>
            <a:ext cx="556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/>
              <a:t>DATA EXTRACTION PROCESS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13347" y="1411705"/>
            <a:ext cx="436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URL AND URL_ID Extraction</a:t>
            </a:r>
            <a:r>
              <a:rPr lang="en-IN" b="1" dirty="0"/>
              <a:t>: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4225" y="2041374"/>
            <a:ext cx="82606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Extracted URLs and their corresponding IDs from the Excel file.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 code:</a:t>
            </a:r>
            <a:endParaRPr lang="en-US" sz="2400" dirty="0"/>
          </a:p>
          <a:p>
            <a:r>
              <a:rPr lang="en-US" sz="2400" dirty="0"/>
              <a:t>                    </a:t>
            </a:r>
            <a:endParaRPr lang="en-US" sz="2400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4225" y="3849666"/>
            <a:ext cx="2857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Article Extraction:</a:t>
            </a:r>
            <a:endParaRPr lang="en-IN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24225" y="4480608"/>
            <a:ext cx="9715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Used ‘</a:t>
            </a:r>
            <a:r>
              <a:rPr lang="en-IN" sz="2400" dirty="0" err="1"/>
              <a:t>BeautifulSoup</a:t>
            </a:r>
            <a:r>
              <a:rPr lang="en-IN" sz="2400" dirty="0"/>
              <a:t>’ to scrape article titles and texts while ignoring unnecessary content like headers and footers.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Stored each article’s content in a text file named after its URL ID.</a:t>
            </a:r>
            <a:endParaRPr lang="en-IN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852" y="2839174"/>
            <a:ext cx="6479457" cy="9103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9452" y="396395"/>
            <a:ext cx="3192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/>
              <a:t>TEXT CLEANING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82316" y="1524000"/>
            <a:ext cx="321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err="1"/>
              <a:t>Stopwords</a:t>
            </a:r>
            <a:r>
              <a:rPr lang="en-IN" sz="2800" b="1" u="sng" dirty="0"/>
              <a:t> Removal</a:t>
            </a:r>
            <a:r>
              <a:rPr lang="en-IN" dirty="0"/>
              <a:t>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82316" y="2239579"/>
            <a:ext cx="9962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Cleaned the text by removing common </a:t>
            </a:r>
            <a:r>
              <a:rPr lang="en-IN" sz="2400" dirty="0" err="1"/>
              <a:t>stopwords</a:t>
            </a:r>
            <a:r>
              <a:rPr lang="en-IN" sz="2400" dirty="0"/>
              <a:t> found in the provided files.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Utilized ‘</a:t>
            </a:r>
            <a:r>
              <a:rPr lang="en-IN" sz="2400" dirty="0" err="1"/>
              <a:t>ntlk</a:t>
            </a:r>
            <a:r>
              <a:rPr lang="en-IN" sz="2400" dirty="0"/>
              <a:t>’ library for tokenization and </a:t>
            </a:r>
            <a:r>
              <a:rPr lang="en-IN" sz="2400" dirty="0" err="1"/>
              <a:t>stopword</a:t>
            </a:r>
            <a:r>
              <a:rPr lang="en-IN" sz="2400" dirty="0"/>
              <a:t> removal.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/>
              <a:t>Example</a:t>
            </a:r>
            <a:r>
              <a:rPr lang="en-IN" sz="2400" dirty="0"/>
              <a:t>: Loaded </a:t>
            </a:r>
            <a:r>
              <a:rPr lang="en-IN" sz="2400" dirty="0" err="1"/>
              <a:t>stopwords</a:t>
            </a:r>
            <a:r>
              <a:rPr lang="en-IN" sz="2400" dirty="0"/>
              <a:t> from multiple files and applied them to the text.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2316" y="4161466"/>
            <a:ext cx="2552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Text Processing:</a:t>
            </a:r>
            <a:endParaRPr lang="en-IN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82316" y="4813733"/>
            <a:ext cx="1025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Removed punctuation and handled special cases ( e.g., “ed” and “es” endings).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7386" y="368968"/>
            <a:ext cx="485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/>
              <a:t>TEXT ANALYSIS PROCESS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70021" y="1507958"/>
            <a:ext cx="308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Sentiment Analysis</a:t>
            </a:r>
            <a:r>
              <a:rPr lang="en-IN" dirty="0"/>
              <a:t>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70021" y="2031178"/>
            <a:ext cx="118309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Calculated Positive and Negative Scores based on predefined dictionaries.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Derived Polarity and Subjectivity Scores from the sentiment analysis.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u="sng" dirty="0"/>
              <a:t>Formula examples</a:t>
            </a:r>
            <a:r>
              <a:rPr lang="en-IN" sz="2400" dirty="0"/>
              <a:t>:</a:t>
            </a:r>
            <a:endParaRPr lang="en-IN" sz="2400" dirty="0"/>
          </a:p>
          <a:p>
            <a:r>
              <a:rPr lang="en-IN" sz="2400" dirty="0"/>
              <a:t>              Polarity Score: ‘ (Positive Score - Negative Score) / (Total + 0.000001) ’</a:t>
            </a:r>
            <a:endParaRPr lang="en-IN" sz="2400" dirty="0"/>
          </a:p>
          <a:p>
            <a:r>
              <a:rPr lang="en-IN" sz="2400" dirty="0"/>
              <a:t>              Subjectivity Score: ‘ (Positive Score + Negative Score) / (Total Words after cleaning) ’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70021" y="4067312"/>
            <a:ext cx="364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Readability Metrics</a:t>
            </a:r>
            <a:r>
              <a:rPr lang="en-IN" dirty="0"/>
              <a:t>: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70021" y="4687674"/>
            <a:ext cx="10334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Computed metrics like Average Sentence Length, Complex Word Count, and Fog Index.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u="sng" dirty="0"/>
              <a:t>Example</a:t>
            </a:r>
            <a:r>
              <a:rPr lang="en-IN" sz="2400" dirty="0"/>
              <a:t>: ‘</a:t>
            </a:r>
            <a:r>
              <a:rPr lang="en-US" sz="2400" dirty="0"/>
              <a:t>Fog Index = 0.4 * (Average Sentence Length + Percentage of Complex Words)’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8863" y="352926"/>
            <a:ext cx="4208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/>
              <a:t>SAVING THE RESULTS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50232" y="1291551"/>
            <a:ext cx="278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Output Structure</a:t>
            </a:r>
            <a:r>
              <a:rPr lang="en-IN" dirty="0"/>
              <a:t>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50232" y="1867032"/>
            <a:ext cx="8479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Saved the Results in a Excel file, following the format provided.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Included all calculated metrics alongside the original input data.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50232" y="2905780"/>
            <a:ext cx="2700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Example Output:</a:t>
            </a:r>
            <a:endParaRPr lang="en-IN" sz="28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3" y="3429001"/>
            <a:ext cx="11584228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1979" y="352926"/>
            <a:ext cx="410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/>
              <a:t>RUNNING THE CODE</a:t>
            </a:r>
            <a:endParaRPr lang="en-IN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70021" y="1636295"/>
            <a:ext cx="3583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Execution Instructions:</a:t>
            </a:r>
            <a:endParaRPr lang="en-IN" sz="2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35100" y="2328857"/>
            <a:ext cx="10599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run the </a:t>
            </a:r>
            <a:r>
              <a:rPr lang="en-IN" sz="2400" dirty="0" err="1"/>
              <a:t>Jupyter</a:t>
            </a:r>
            <a:r>
              <a:rPr lang="en-IN" sz="2400" dirty="0"/>
              <a:t> Notebook, open it and execute all cells sequentially.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Alternatively, convert the notebook to a ‘.</a:t>
            </a:r>
            <a:r>
              <a:rPr lang="en-IN" sz="2400" dirty="0" err="1"/>
              <a:t>py</a:t>
            </a:r>
            <a:r>
              <a:rPr lang="en-IN" sz="2400" dirty="0"/>
              <a:t>’ file and run it via the command line:</a:t>
            </a:r>
            <a:endParaRPr lang="en-IN" sz="2400" dirty="0"/>
          </a:p>
          <a:p>
            <a:r>
              <a:rPr lang="en-IN" sz="2400" dirty="0"/>
              <a:t>    ‘python script.py’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70021" y="3920366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Dependencies:</a:t>
            </a:r>
            <a:endParaRPr lang="en-IN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935100" y="4612928"/>
            <a:ext cx="9022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Required libraries: ‘pandas’ , ‘</a:t>
            </a:r>
            <a:r>
              <a:rPr lang="en-IN" sz="2400" dirty="0" err="1"/>
              <a:t>nltk</a:t>
            </a:r>
            <a:r>
              <a:rPr lang="en-IN" sz="2400" dirty="0"/>
              <a:t>’ , ‘requests’ , ‘</a:t>
            </a:r>
            <a:r>
              <a:rPr lang="en-IN" sz="2400" dirty="0" err="1"/>
              <a:t>BeautifulSoup</a:t>
            </a:r>
            <a:r>
              <a:rPr lang="en-IN" sz="2400" dirty="0"/>
              <a:t>’ , etc.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Installation: Use ‘pip install’ to install dependencies.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3086</Words>
  <Application>WPS Presentation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Century Gothic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 goud</dc:creator>
  <cp:lastModifiedBy>Kavya</cp:lastModifiedBy>
  <cp:revision>2</cp:revision>
  <dcterms:created xsi:type="dcterms:W3CDTF">2024-08-08T12:46:00Z</dcterms:created>
  <dcterms:modified xsi:type="dcterms:W3CDTF">2024-09-18T05:38:29Z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8B2912A3E9F24373BB4C039C07FFBFBF_12</vt:lpwstr>
  </property>
  <property fmtid="{D5CDD505-2E9C-101B-9397-08002B2CF9AE}" pid="3" name="KSOProductBuildVer">
    <vt:lpwstr>1033-12.2.0.17562</vt:lpwstr>
  </property>
</Properties>
</file>