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1E8FF-6825-442F-836D-49A6D061A635}" v="21" dt="2024-04-03T16:26:06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goud" userId="0d7c17770cbf31aa" providerId="LiveId" clId="{DD61E8FF-6825-442F-836D-49A6D061A635}"/>
    <pc:docChg chg="undo custSel addSld modSld">
      <pc:chgData name="kavya goud" userId="0d7c17770cbf31aa" providerId="LiveId" clId="{DD61E8FF-6825-442F-836D-49A6D061A635}" dt="2024-04-03T16:29:00.112" v="1038" actId="20577"/>
      <pc:docMkLst>
        <pc:docMk/>
      </pc:docMkLst>
      <pc:sldChg chg="modSp mod">
        <pc:chgData name="kavya goud" userId="0d7c17770cbf31aa" providerId="LiveId" clId="{DD61E8FF-6825-442F-836D-49A6D061A635}" dt="2024-04-03T14:45:55.597" v="32" actId="2711"/>
        <pc:sldMkLst>
          <pc:docMk/>
          <pc:sldMk cId="0" sldId="257"/>
        </pc:sldMkLst>
        <pc:spChg chg="mod">
          <ac:chgData name="kavya goud" userId="0d7c17770cbf31aa" providerId="LiveId" clId="{DD61E8FF-6825-442F-836D-49A6D061A635}" dt="2024-04-03T14:45:55.597" v="32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kavya goud" userId="0d7c17770cbf31aa" providerId="LiveId" clId="{DD61E8FF-6825-442F-836D-49A6D061A635}" dt="2024-04-03T16:29:00.112" v="1038" actId="20577"/>
        <pc:sldMkLst>
          <pc:docMk/>
          <pc:sldMk cId="0" sldId="258"/>
        </pc:sldMkLst>
        <pc:spChg chg="mod">
          <ac:chgData name="kavya goud" userId="0d7c17770cbf31aa" providerId="LiveId" clId="{DD61E8FF-6825-442F-836D-49A6D061A635}" dt="2024-04-03T16:29:00.112" v="1038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kavya goud" userId="0d7c17770cbf31aa" providerId="LiveId" clId="{DD61E8FF-6825-442F-836D-49A6D061A635}" dt="2024-04-03T16:02:24.519" v="901" actId="14100"/>
        <pc:sldMkLst>
          <pc:docMk/>
          <pc:sldMk cId="0" sldId="259"/>
        </pc:sldMkLst>
        <pc:spChg chg="mod">
          <ac:chgData name="kavya goud" userId="0d7c17770cbf31aa" providerId="LiveId" clId="{DD61E8FF-6825-442F-836D-49A6D061A635}" dt="2024-04-03T16:02:24.519" v="901" actId="14100"/>
          <ac:spMkLst>
            <pc:docMk/>
            <pc:sldMk cId="0" sldId="259"/>
            <ac:spMk id="2" creationId="{00000000-0000-0000-0000-000000000000}"/>
          </ac:spMkLst>
        </pc:spChg>
        <pc:spChg chg="mod">
          <ac:chgData name="kavya goud" userId="0d7c17770cbf31aa" providerId="LiveId" clId="{DD61E8FF-6825-442F-836D-49A6D061A635}" dt="2024-04-03T14:46:22.408" v="34" actId="271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kavya goud" userId="0d7c17770cbf31aa" providerId="LiveId" clId="{DD61E8FF-6825-442F-836D-49A6D061A635}" dt="2024-04-03T16:02:10.732" v="898" actId="14100"/>
        <pc:sldMkLst>
          <pc:docMk/>
          <pc:sldMk cId="0" sldId="260"/>
        </pc:sldMkLst>
        <pc:spChg chg="mod">
          <ac:chgData name="kavya goud" userId="0d7c17770cbf31aa" providerId="LiveId" clId="{DD61E8FF-6825-442F-836D-49A6D061A635}" dt="2024-04-03T16:02:10.732" v="898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kavya goud" userId="0d7c17770cbf31aa" providerId="LiveId" clId="{DD61E8FF-6825-442F-836D-49A6D061A635}" dt="2024-04-03T14:46:37.003" v="35" actId="2711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kavya goud" userId="0d7c17770cbf31aa" providerId="LiveId" clId="{DD61E8FF-6825-442F-836D-49A6D061A635}" dt="2024-04-03T16:01:51.880" v="895" actId="115"/>
        <pc:sldMkLst>
          <pc:docMk/>
          <pc:sldMk cId="0" sldId="261"/>
        </pc:sldMkLst>
        <pc:spChg chg="mod">
          <ac:chgData name="kavya goud" userId="0d7c17770cbf31aa" providerId="LiveId" clId="{DD61E8FF-6825-442F-836D-49A6D061A635}" dt="2024-04-03T16:01:51.880" v="895" actId="115"/>
          <ac:spMkLst>
            <pc:docMk/>
            <pc:sldMk cId="0" sldId="261"/>
            <ac:spMk id="2" creationId="{00000000-0000-0000-0000-000000000000}"/>
          </ac:spMkLst>
        </pc:spChg>
      </pc:sldChg>
      <pc:sldChg chg="addSp delSp modSp mod">
        <pc:chgData name="kavya goud" userId="0d7c17770cbf31aa" providerId="LiveId" clId="{DD61E8FF-6825-442F-836D-49A6D061A635}" dt="2024-04-03T16:01:39.909" v="893" actId="14100"/>
        <pc:sldMkLst>
          <pc:docMk/>
          <pc:sldMk cId="0" sldId="262"/>
        </pc:sldMkLst>
        <pc:spChg chg="add mod">
          <ac:chgData name="kavya goud" userId="0d7c17770cbf31aa" providerId="LiveId" clId="{DD61E8FF-6825-442F-836D-49A6D061A635}" dt="2024-04-03T16:01:39.909" v="893" actId="14100"/>
          <ac:spMkLst>
            <pc:docMk/>
            <pc:sldMk cId="0" sldId="262"/>
            <ac:spMk id="2" creationId="{9D542E13-95A0-1BF2-CBA6-3FC1B6B292BE}"/>
          </ac:spMkLst>
        </pc:spChg>
        <pc:spChg chg="add del mod">
          <ac:chgData name="kavya goud" userId="0d7c17770cbf31aa" providerId="LiveId" clId="{DD61E8FF-6825-442F-836D-49A6D061A635}" dt="2024-04-03T14:51:39.883" v="71"/>
          <ac:spMkLst>
            <pc:docMk/>
            <pc:sldMk cId="0" sldId="262"/>
            <ac:spMk id="3" creationId="{4DE4CC7E-DBC9-D119-684A-3DB5BA036261}"/>
          </ac:spMkLst>
        </pc:spChg>
        <pc:spChg chg="add mod">
          <ac:chgData name="kavya goud" userId="0d7c17770cbf31aa" providerId="LiveId" clId="{DD61E8FF-6825-442F-836D-49A6D061A635}" dt="2024-04-03T15:05:12.004" v="427" actId="20577"/>
          <ac:spMkLst>
            <pc:docMk/>
            <pc:sldMk cId="0" sldId="262"/>
            <ac:spMk id="4" creationId="{3C6BEFA4-E774-77D3-0F7A-3F43A554D0D4}"/>
          </ac:spMkLst>
        </pc:spChg>
      </pc:sldChg>
      <pc:sldChg chg="addSp modSp mod">
        <pc:chgData name="kavya goud" userId="0d7c17770cbf31aa" providerId="LiveId" clId="{DD61E8FF-6825-442F-836D-49A6D061A635}" dt="2024-04-03T15:10:56.456" v="464" actId="14100"/>
        <pc:sldMkLst>
          <pc:docMk/>
          <pc:sldMk cId="0" sldId="263"/>
        </pc:sldMkLst>
        <pc:spChg chg="add mod">
          <ac:chgData name="kavya goud" userId="0d7c17770cbf31aa" providerId="LiveId" clId="{DD61E8FF-6825-442F-836D-49A6D061A635}" dt="2024-04-03T15:10:47.004" v="463" actId="20577"/>
          <ac:spMkLst>
            <pc:docMk/>
            <pc:sldMk cId="0" sldId="263"/>
            <ac:spMk id="4" creationId="{941A2D19-C398-9D03-9793-B553218CDAC0}"/>
          </ac:spMkLst>
        </pc:spChg>
        <pc:picChg chg="add mod">
          <ac:chgData name="kavya goud" userId="0d7c17770cbf31aa" providerId="LiveId" clId="{DD61E8FF-6825-442F-836D-49A6D061A635}" dt="2024-04-03T15:10:56.456" v="464" actId="14100"/>
          <ac:picMkLst>
            <pc:docMk/>
            <pc:sldMk cId="0" sldId="263"/>
            <ac:picMk id="3" creationId="{34895F26-0BFD-AF78-D952-637FE9C7F03F}"/>
          </ac:picMkLst>
        </pc:picChg>
      </pc:sldChg>
      <pc:sldChg chg="addSp delSp modSp mod">
        <pc:chgData name="kavya goud" userId="0d7c17770cbf31aa" providerId="LiveId" clId="{DD61E8FF-6825-442F-836D-49A6D061A635}" dt="2024-04-03T15:19:09.709" v="639" actId="14100"/>
        <pc:sldMkLst>
          <pc:docMk/>
          <pc:sldMk cId="0" sldId="264"/>
        </pc:sldMkLst>
        <pc:spChg chg="add mod">
          <ac:chgData name="kavya goud" userId="0d7c17770cbf31aa" providerId="LiveId" clId="{DD61E8FF-6825-442F-836D-49A6D061A635}" dt="2024-04-03T15:14:35.788" v="533" actId="20577"/>
          <ac:spMkLst>
            <pc:docMk/>
            <pc:sldMk cId="0" sldId="264"/>
            <ac:spMk id="2" creationId="{853EDE65-C54C-D83C-E4CD-B3F8C88E2E9F}"/>
          </ac:spMkLst>
        </pc:spChg>
        <pc:spChg chg="add mod">
          <ac:chgData name="kavya goud" userId="0d7c17770cbf31aa" providerId="LiveId" clId="{DD61E8FF-6825-442F-836D-49A6D061A635}" dt="2024-04-03T15:17:21.912" v="631" actId="115"/>
          <ac:spMkLst>
            <pc:docMk/>
            <pc:sldMk cId="0" sldId="264"/>
            <ac:spMk id="5" creationId="{C871CCD2-502E-9A81-0F75-8B5268A928E1}"/>
          </ac:spMkLst>
        </pc:spChg>
        <pc:picChg chg="add mod">
          <ac:chgData name="kavya goud" userId="0d7c17770cbf31aa" providerId="LiveId" clId="{DD61E8FF-6825-442F-836D-49A6D061A635}" dt="2024-04-03T15:19:09.709" v="639" actId="14100"/>
          <ac:picMkLst>
            <pc:docMk/>
            <pc:sldMk cId="0" sldId="264"/>
            <ac:picMk id="4" creationId="{AF1572A1-F070-0D72-A3C3-149C12D6DC29}"/>
          </ac:picMkLst>
        </pc:picChg>
        <pc:picChg chg="add del">
          <ac:chgData name="kavya goud" userId="0d7c17770cbf31aa" providerId="LiveId" clId="{DD61E8FF-6825-442F-836D-49A6D061A635}" dt="2024-04-03T15:14:14.848" v="518" actId="21"/>
          <ac:picMkLst>
            <pc:docMk/>
            <pc:sldMk cId="0" sldId="264"/>
            <ac:picMk id="7" creationId="{C879FCCF-FA5D-C02E-15DA-9E9C05C7757B}"/>
          </ac:picMkLst>
        </pc:picChg>
        <pc:picChg chg="add mod">
          <ac:chgData name="kavya goud" userId="0d7c17770cbf31aa" providerId="LiveId" clId="{DD61E8FF-6825-442F-836D-49A6D061A635}" dt="2024-04-03T15:19:05.551" v="638" actId="14100"/>
          <ac:picMkLst>
            <pc:docMk/>
            <pc:sldMk cId="0" sldId="264"/>
            <ac:picMk id="9" creationId="{01DC958A-793F-8C30-6570-61721B20A04E}"/>
          </ac:picMkLst>
        </pc:picChg>
      </pc:sldChg>
      <pc:sldChg chg="addSp modSp new mod">
        <pc:chgData name="kavya goud" userId="0d7c17770cbf31aa" providerId="LiveId" clId="{DD61E8FF-6825-442F-836D-49A6D061A635}" dt="2024-04-03T16:26:06.506" v="949" actId="1076"/>
        <pc:sldMkLst>
          <pc:docMk/>
          <pc:sldMk cId="3928526365" sldId="265"/>
        </pc:sldMkLst>
        <pc:spChg chg="add mod">
          <ac:chgData name="kavya goud" userId="0d7c17770cbf31aa" providerId="LiveId" clId="{DD61E8FF-6825-442F-836D-49A6D061A635}" dt="2024-04-03T15:25:10.650" v="723" actId="1076"/>
          <ac:spMkLst>
            <pc:docMk/>
            <pc:sldMk cId="3928526365" sldId="265"/>
            <ac:spMk id="2" creationId="{471AC320-CC11-D268-5EDF-F7DE05FE7088}"/>
          </ac:spMkLst>
        </pc:spChg>
        <pc:spChg chg="add mod">
          <ac:chgData name="kavya goud" userId="0d7c17770cbf31aa" providerId="LiveId" clId="{DD61E8FF-6825-442F-836D-49A6D061A635}" dt="2024-04-03T15:24:59.768" v="722" actId="1076"/>
          <ac:spMkLst>
            <pc:docMk/>
            <pc:sldMk cId="3928526365" sldId="265"/>
            <ac:spMk id="5" creationId="{23C51382-C5C1-49E6-322D-CFB0A124EF28}"/>
          </ac:spMkLst>
        </pc:spChg>
        <pc:picChg chg="add mod">
          <ac:chgData name="kavya goud" userId="0d7c17770cbf31aa" providerId="LiveId" clId="{DD61E8FF-6825-442F-836D-49A6D061A635}" dt="2024-04-03T15:23:02.335" v="685" actId="14100"/>
          <ac:picMkLst>
            <pc:docMk/>
            <pc:sldMk cId="3928526365" sldId="265"/>
            <ac:picMk id="4" creationId="{48140297-B250-8C34-7AEF-9A7F986D3D67}"/>
          </ac:picMkLst>
        </pc:picChg>
        <pc:picChg chg="add mod">
          <ac:chgData name="kavya goud" userId="0d7c17770cbf31aa" providerId="LiveId" clId="{DD61E8FF-6825-442F-836D-49A6D061A635}" dt="2024-04-03T16:26:06.506" v="949" actId="1076"/>
          <ac:picMkLst>
            <pc:docMk/>
            <pc:sldMk cId="3928526365" sldId="265"/>
            <ac:picMk id="1026" creationId="{552A4381-1E7B-9D34-8E89-F5326FE72824}"/>
          </ac:picMkLst>
        </pc:picChg>
      </pc:sldChg>
      <pc:sldChg chg="addSp modSp new mod">
        <pc:chgData name="kavya goud" userId="0d7c17770cbf31aa" providerId="LiveId" clId="{DD61E8FF-6825-442F-836D-49A6D061A635}" dt="2024-04-03T16:24:49.277" v="944" actId="14100"/>
        <pc:sldMkLst>
          <pc:docMk/>
          <pc:sldMk cId="1216061041" sldId="266"/>
        </pc:sldMkLst>
        <pc:spChg chg="add mod">
          <ac:chgData name="kavya goud" userId="0d7c17770cbf31aa" providerId="LiveId" clId="{DD61E8FF-6825-442F-836D-49A6D061A635}" dt="2024-04-03T15:35:05.957" v="742" actId="20577"/>
          <ac:spMkLst>
            <pc:docMk/>
            <pc:sldMk cId="1216061041" sldId="266"/>
            <ac:spMk id="2" creationId="{67B8D9DE-81AA-A5C4-3F29-877FE6794E4B}"/>
          </ac:spMkLst>
        </pc:spChg>
        <pc:picChg chg="add mod">
          <ac:chgData name="kavya goud" userId="0d7c17770cbf31aa" providerId="LiveId" clId="{DD61E8FF-6825-442F-836D-49A6D061A635}" dt="2024-04-03T16:24:49.277" v="944" actId="14100"/>
          <ac:picMkLst>
            <pc:docMk/>
            <pc:sldMk cId="1216061041" sldId="266"/>
            <ac:picMk id="4" creationId="{A1641369-660F-817D-C1E0-229BB7BC5F51}"/>
          </ac:picMkLst>
        </pc:picChg>
      </pc:sldChg>
      <pc:sldChg chg="addSp modSp new mod">
        <pc:chgData name="kavya goud" userId="0d7c17770cbf31aa" providerId="LiveId" clId="{DD61E8FF-6825-442F-836D-49A6D061A635}" dt="2024-04-03T16:01:13.690" v="889" actId="113"/>
        <pc:sldMkLst>
          <pc:docMk/>
          <pc:sldMk cId="238593920" sldId="267"/>
        </pc:sldMkLst>
        <pc:spChg chg="add mod">
          <ac:chgData name="kavya goud" userId="0d7c17770cbf31aa" providerId="LiveId" clId="{DD61E8FF-6825-442F-836D-49A6D061A635}" dt="2024-04-03T16:01:13.690" v="889" actId="113"/>
          <ac:spMkLst>
            <pc:docMk/>
            <pc:sldMk cId="238593920" sldId="267"/>
            <ac:spMk id="2" creationId="{76A51762-5EEE-26E5-46B5-CBCC0DC06E3B}"/>
          </ac:spMkLst>
        </pc:spChg>
        <pc:spChg chg="add mod">
          <ac:chgData name="kavya goud" userId="0d7c17770cbf31aa" providerId="LiveId" clId="{DD61E8FF-6825-442F-836D-49A6D061A635}" dt="2024-04-03T16:01:03.497" v="886" actId="1076"/>
          <ac:spMkLst>
            <pc:docMk/>
            <pc:sldMk cId="238593920" sldId="267"/>
            <ac:spMk id="3" creationId="{A4A98BC4-8FFF-83A3-EF6C-DF4A05303FDB}"/>
          </ac:spMkLst>
        </pc:spChg>
        <pc:picChg chg="add mod">
          <ac:chgData name="kavya goud" userId="0d7c17770cbf31aa" providerId="LiveId" clId="{DD61E8FF-6825-442F-836D-49A6D061A635}" dt="2024-04-03T16:01:06.269" v="887" actId="1076"/>
          <ac:picMkLst>
            <pc:docMk/>
            <pc:sldMk cId="238593920" sldId="267"/>
            <ac:picMk id="5" creationId="{B2628008-9E7F-847C-C1BC-68201AE0F245}"/>
          </ac:picMkLst>
        </pc:picChg>
      </pc:sldChg>
      <pc:sldChg chg="addSp modSp new mod">
        <pc:chgData name="kavya goud" userId="0d7c17770cbf31aa" providerId="LiveId" clId="{DD61E8FF-6825-442F-836D-49A6D061A635}" dt="2024-04-03T15:46:20.172" v="834" actId="14100"/>
        <pc:sldMkLst>
          <pc:docMk/>
          <pc:sldMk cId="2661182777" sldId="268"/>
        </pc:sldMkLst>
        <pc:spChg chg="add mod">
          <ac:chgData name="kavya goud" userId="0d7c17770cbf31aa" providerId="LiveId" clId="{DD61E8FF-6825-442F-836D-49A6D061A635}" dt="2024-04-03T15:44:00.437" v="816" actId="1076"/>
          <ac:spMkLst>
            <pc:docMk/>
            <pc:sldMk cId="2661182777" sldId="268"/>
            <ac:spMk id="2" creationId="{57D09821-65D2-19AC-A328-667481904E49}"/>
          </ac:spMkLst>
        </pc:spChg>
        <pc:spChg chg="add mod">
          <ac:chgData name="kavya goud" userId="0d7c17770cbf31aa" providerId="LiveId" clId="{DD61E8FF-6825-442F-836D-49A6D061A635}" dt="2024-04-03T15:46:02.869" v="833" actId="14100"/>
          <ac:spMkLst>
            <pc:docMk/>
            <pc:sldMk cId="2661182777" sldId="268"/>
            <ac:spMk id="3" creationId="{93C859E8-0E16-69E1-0B15-08DC8DB83539}"/>
          </ac:spMkLst>
        </pc:spChg>
        <pc:picChg chg="add mod">
          <ac:chgData name="kavya goud" userId="0d7c17770cbf31aa" providerId="LiveId" clId="{DD61E8FF-6825-442F-836D-49A6D061A635}" dt="2024-04-03T15:46:20.172" v="834" actId="14100"/>
          <ac:picMkLst>
            <pc:docMk/>
            <pc:sldMk cId="2661182777" sldId="268"/>
            <ac:picMk id="5" creationId="{1A35767A-BDF6-53B5-2E77-3D01A5F0D810}"/>
          </ac:picMkLst>
        </pc:picChg>
      </pc:sldChg>
      <pc:sldChg chg="addSp delSp modSp new mod">
        <pc:chgData name="kavya goud" userId="0d7c17770cbf31aa" providerId="LiveId" clId="{DD61E8FF-6825-442F-836D-49A6D061A635}" dt="2024-04-03T16:01:23.092" v="890" actId="113"/>
        <pc:sldMkLst>
          <pc:docMk/>
          <pc:sldMk cId="788894788" sldId="269"/>
        </pc:sldMkLst>
        <pc:spChg chg="add mod">
          <ac:chgData name="kavya goud" userId="0d7c17770cbf31aa" providerId="LiveId" clId="{DD61E8FF-6825-442F-836D-49A6D061A635}" dt="2024-04-03T16:01:23.092" v="890" actId="113"/>
          <ac:spMkLst>
            <pc:docMk/>
            <pc:sldMk cId="788894788" sldId="269"/>
            <ac:spMk id="2" creationId="{1F6CAC1E-238A-3859-5489-1706E58D36F6}"/>
          </ac:spMkLst>
        </pc:spChg>
        <pc:spChg chg="add mod">
          <ac:chgData name="kavya goud" userId="0d7c17770cbf31aa" providerId="LiveId" clId="{DD61E8FF-6825-442F-836D-49A6D061A635}" dt="2024-04-03T16:00:36.255" v="883" actId="115"/>
          <ac:spMkLst>
            <pc:docMk/>
            <pc:sldMk cId="788894788" sldId="269"/>
            <ac:spMk id="3" creationId="{AA307E81-E236-B962-6C9B-85EED00B82AC}"/>
          </ac:spMkLst>
        </pc:spChg>
        <pc:spChg chg="add del">
          <ac:chgData name="kavya goud" userId="0d7c17770cbf31aa" providerId="LiveId" clId="{DD61E8FF-6825-442F-836D-49A6D061A635}" dt="2024-04-03T15:55:09.875" v="870" actId="22"/>
          <ac:spMkLst>
            <pc:docMk/>
            <pc:sldMk cId="788894788" sldId="269"/>
            <ac:spMk id="5" creationId="{AD033B11-86A8-9C3C-4668-09F09A3426FD}"/>
          </ac:spMkLst>
        </pc:spChg>
        <pc:picChg chg="add mod">
          <ac:chgData name="kavya goud" userId="0d7c17770cbf31aa" providerId="LiveId" clId="{DD61E8FF-6825-442F-836D-49A6D061A635}" dt="2024-04-03T16:00:40.631" v="884" actId="1076"/>
          <ac:picMkLst>
            <pc:docMk/>
            <pc:sldMk cId="788894788" sldId="269"/>
            <ac:picMk id="7" creationId="{596B22A0-CDE7-C034-FCA4-A286776D5C90}"/>
          </ac:picMkLst>
        </pc:picChg>
      </pc:sldChg>
      <pc:sldChg chg="addSp modSp new mod">
        <pc:chgData name="kavya goud" userId="0d7c17770cbf31aa" providerId="LiveId" clId="{DD61E8FF-6825-442F-836D-49A6D061A635}" dt="2024-04-03T16:18:10.964" v="936" actId="115"/>
        <pc:sldMkLst>
          <pc:docMk/>
          <pc:sldMk cId="3490908664" sldId="270"/>
        </pc:sldMkLst>
        <pc:spChg chg="add mod">
          <ac:chgData name="kavya goud" userId="0d7c17770cbf31aa" providerId="LiveId" clId="{DD61E8FF-6825-442F-836D-49A6D061A635}" dt="2024-04-03T16:04:39.740" v="924" actId="1076"/>
          <ac:spMkLst>
            <pc:docMk/>
            <pc:sldMk cId="3490908664" sldId="270"/>
            <ac:spMk id="2" creationId="{B7FBF0B8-260C-D485-7364-0FD81BF83946}"/>
          </ac:spMkLst>
        </pc:spChg>
        <pc:spChg chg="add mod">
          <ac:chgData name="kavya goud" userId="0d7c17770cbf31aa" providerId="LiveId" clId="{DD61E8FF-6825-442F-836D-49A6D061A635}" dt="2024-04-03T16:18:10.964" v="936" actId="115"/>
          <ac:spMkLst>
            <pc:docMk/>
            <pc:sldMk cId="3490908664" sldId="270"/>
            <ac:spMk id="4" creationId="{BC1BDA76-24D2-3D10-DA8A-2298FDC8012D}"/>
          </ac:spMkLst>
        </pc:spChg>
      </pc:sldChg>
      <pc:sldChg chg="new">
        <pc:chgData name="kavya goud" userId="0d7c17770cbf31aa" providerId="LiveId" clId="{DD61E8FF-6825-442F-836D-49A6D061A635}" dt="2024-04-03T15:47:09.761" v="837" actId="680"/>
        <pc:sldMkLst>
          <pc:docMk/>
          <pc:sldMk cId="1956971442" sldId="271"/>
        </pc:sldMkLst>
      </pc:sldChg>
      <pc:sldChg chg="new">
        <pc:chgData name="kavya goud" userId="0d7c17770cbf31aa" providerId="LiveId" clId="{DD61E8FF-6825-442F-836D-49A6D061A635}" dt="2024-04-03T15:47:09.967" v="838" actId="680"/>
        <pc:sldMkLst>
          <pc:docMk/>
          <pc:sldMk cId="4062746987" sldId="272"/>
        </pc:sldMkLst>
      </pc:sldChg>
      <pc:sldChg chg="new">
        <pc:chgData name="kavya goud" userId="0d7c17770cbf31aa" providerId="LiveId" clId="{DD61E8FF-6825-442F-836D-49A6D061A635}" dt="2024-04-03T15:47:10.186" v="839" actId="680"/>
        <pc:sldMkLst>
          <pc:docMk/>
          <pc:sldMk cId="231019802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10F0C-49A9-46C3-843D-9A7134278701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67D25-A2FE-412D-A5DE-712B8BAE52D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252" y="393291"/>
            <a:ext cx="10913805" cy="1608548"/>
          </a:xfrm>
        </p:spPr>
        <p:txBody>
          <a:bodyPr>
            <a:noAutofit/>
          </a:bodyPr>
          <a:lstStyle/>
          <a:p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87"/>
          <a:stretch>
            <a:fillRect/>
          </a:stretch>
        </p:blipFill>
        <p:spPr>
          <a:xfrm>
            <a:off x="0" y="2359742"/>
            <a:ext cx="12192000" cy="4498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1AC320-CC11-D268-5EDF-F7DE05FE7088}"/>
              </a:ext>
            </a:extLst>
          </p:cNvPr>
          <p:cNvSpPr txBox="1"/>
          <p:nvPr/>
        </p:nvSpPr>
        <p:spPr>
          <a:xfrm>
            <a:off x="344129" y="329154"/>
            <a:ext cx="448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Skills in SQL Developer Category: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40297-B250-8C34-7AEF-9A7F986D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" y="1071716"/>
            <a:ext cx="5673213" cy="33658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C51382-C5C1-49E6-322D-CFB0A124EF28}"/>
              </a:ext>
            </a:extLst>
          </p:cNvPr>
          <p:cNvSpPr txBox="1"/>
          <p:nvPr/>
        </p:nvSpPr>
        <p:spPr>
          <a:xfrm>
            <a:off x="6931741" y="329155"/>
            <a:ext cx="4168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Skills in Workday Category: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2A4381-1E7B-9D34-8E89-F5326FE72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350" y="1062370"/>
            <a:ext cx="6095998" cy="33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52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8D9DE-81AA-A5C4-3F29-877FE6794E4B}"/>
              </a:ext>
            </a:extLst>
          </p:cNvPr>
          <p:cNvSpPr txBox="1"/>
          <p:nvPr/>
        </p:nvSpPr>
        <p:spPr>
          <a:xfrm flipH="1">
            <a:off x="332215" y="117987"/>
            <a:ext cx="275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/>
              <a:t>Experience: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41369-660F-817D-C1E0-229BB7BC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11" y="816078"/>
            <a:ext cx="7779400" cy="53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51762-5EEE-26E5-46B5-CBCC0DC06E3B}"/>
              </a:ext>
            </a:extLst>
          </p:cNvPr>
          <p:cNvSpPr txBox="1"/>
          <p:nvPr/>
        </p:nvSpPr>
        <p:spPr>
          <a:xfrm>
            <a:off x="4139381" y="78658"/>
            <a:ext cx="3893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98BC4-8FFF-83A3-EF6C-DF4A05303FDB}"/>
              </a:ext>
            </a:extLst>
          </p:cNvPr>
          <p:cNvSpPr txBox="1"/>
          <p:nvPr/>
        </p:nvSpPr>
        <p:spPr>
          <a:xfrm>
            <a:off x="324464" y="1166842"/>
            <a:ext cx="71873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1" i="0" u="sng" dirty="0">
                <a:solidFill>
                  <a:srgbClr val="0D0D0D"/>
                </a:solidFill>
                <a:effectLst/>
              </a:rPr>
              <a:t>Techniques: </a:t>
            </a:r>
            <a:r>
              <a:rPr lang="en-US" sz="2400" b="0" i="0" dirty="0">
                <a:solidFill>
                  <a:srgbClr val="0D0D0D"/>
                </a:solidFill>
                <a:effectLst/>
              </a:rPr>
              <a:t>"Various classification algorithms such as Multinomial Naive Bayes, Logistic Regression, and Decision Trees are used for model building.“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1" i="0" u="sng" dirty="0">
                <a:solidFill>
                  <a:srgbClr val="0D0D0D"/>
                </a:solidFill>
                <a:effectLst/>
              </a:rPr>
              <a:t>Feature Extraction: </a:t>
            </a:r>
            <a:r>
              <a:rPr lang="en-US" sz="2400" b="0" i="0" dirty="0">
                <a:solidFill>
                  <a:srgbClr val="0D0D0D"/>
                </a:solidFill>
                <a:effectLst/>
              </a:rPr>
              <a:t>"Feature extraction techniques such as Bag-of-Words, TF-IDF, and Word2Vec are employed to convert text data into numerical representations.“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400" b="1" i="0" u="sng" dirty="0">
                <a:solidFill>
                  <a:srgbClr val="0D0D0D"/>
                </a:solidFill>
                <a:effectLst/>
              </a:rPr>
              <a:t>Selection:</a:t>
            </a:r>
            <a:r>
              <a:rPr lang="en-US" sz="2400" b="0" i="0" dirty="0">
                <a:solidFill>
                  <a:srgbClr val="0D0D0D"/>
                </a:solidFill>
                <a:effectLst/>
              </a:rPr>
              <a:t> "The best performing model and vectorization technique are selected based on validation metrics such as accuracy and F1-score."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628008-9E7F-847C-C1BC-68201AE0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165" y="663433"/>
            <a:ext cx="2646530" cy="59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09821-65D2-19AC-A328-667481904E49}"/>
              </a:ext>
            </a:extLst>
          </p:cNvPr>
          <p:cNvSpPr txBox="1"/>
          <p:nvPr/>
        </p:nvSpPr>
        <p:spPr>
          <a:xfrm>
            <a:off x="324464" y="88490"/>
            <a:ext cx="4058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859E8-0E16-69E1-0B15-08DC8DB83539}"/>
              </a:ext>
            </a:extLst>
          </p:cNvPr>
          <p:cNvSpPr txBox="1"/>
          <p:nvPr/>
        </p:nvSpPr>
        <p:spPr>
          <a:xfrm>
            <a:off x="442453" y="1032387"/>
            <a:ext cx="444104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400" b="1" i="0" u="sng" dirty="0">
                <a:solidFill>
                  <a:srgbClr val="0D0D0D"/>
                </a:solidFill>
                <a:effectLst/>
              </a:rPr>
              <a:t>Optimization: </a:t>
            </a:r>
            <a:r>
              <a:rPr lang="en-IN" sz="2400" b="0" i="0" dirty="0">
                <a:solidFill>
                  <a:srgbClr val="0D0D0D"/>
                </a:solidFill>
                <a:effectLst/>
              </a:rPr>
              <a:t>"Hyperparameter tuning using techniques like </a:t>
            </a:r>
            <a:r>
              <a:rPr lang="en-IN" sz="2400" b="0" i="0" dirty="0" err="1">
                <a:solidFill>
                  <a:srgbClr val="0D0D0D"/>
                </a:solidFill>
                <a:effectLst/>
              </a:rPr>
              <a:t>GridSearchCV</a:t>
            </a:r>
            <a:r>
              <a:rPr lang="en-IN" sz="2400" b="0" i="0" dirty="0">
                <a:solidFill>
                  <a:srgbClr val="0D0D0D"/>
                </a:solidFill>
                <a:effectLst/>
              </a:rPr>
              <a:t> optimizes model performance by selecting the best combination of hyperparameters."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b="1" i="0" u="sng" dirty="0">
                <a:solidFill>
                  <a:srgbClr val="0D0D0D"/>
                </a:solidFill>
                <a:effectLst/>
              </a:rPr>
              <a:t>Importance:</a:t>
            </a:r>
            <a:r>
              <a:rPr lang="en-IN" sz="2400" b="0" i="0" dirty="0">
                <a:solidFill>
                  <a:srgbClr val="0D0D0D"/>
                </a:solidFill>
                <a:effectLst/>
              </a:rPr>
              <a:t> "Fine-tuning hyperparameters ensures the model's robustness and generalization on unseen data."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5767A-BDF6-53B5-2E77-3D01A5F0D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563" y="858941"/>
            <a:ext cx="6767931" cy="54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8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CAC1E-238A-3859-5489-1706E58D36F6}"/>
              </a:ext>
            </a:extLst>
          </p:cNvPr>
          <p:cNvSpPr txBox="1"/>
          <p:nvPr/>
        </p:nvSpPr>
        <p:spPr>
          <a:xfrm>
            <a:off x="4100051" y="206478"/>
            <a:ext cx="3904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7E81-E236-B962-6C9B-85EED00B82AC}"/>
              </a:ext>
            </a:extLst>
          </p:cNvPr>
          <p:cNvSpPr txBox="1"/>
          <p:nvPr/>
        </p:nvSpPr>
        <p:spPr>
          <a:xfrm>
            <a:off x="688258" y="1406013"/>
            <a:ext cx="44343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1" i="0" u="sng" dirty="0">
                <a:solidFill>
                  <a:srgbClr val="0D0D0D"/>
                </a:solidFill>
                <a:effectLst/>
              </a:rPr>
              <a:t>Interpretability:</a:t>
            </a:r>
            <a:r>
              <a:rPr lang="en-US" sz="2400" b="0" i="0" dirty="0">
                <a:solidFill>
                  <a:srgbClr val="0D0D0D"/>
                </a:solidFill>
                <a:effectLst/>
              </a:rPr>
              <a:t> "The top informative features for each class provide insights into the factors influencing the classification decisions."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i="0" u="sng" dirty="0">
                <a:solidFill>
                  <a:srgbClr val="0D0D0D"/>
                </a:solidFill>
                <a:effectLst/>
              </a:rPr>
              <a:t>Understanding: </a:t>
            </a:r>
            <a:r>
              <a:rPr lang="en-US" sz="2400" b="0" i="0" dirty="0">
                <a:solidFill>
                  <a:srgbClr val="0D0D0D"/>
                </a:solidFill>
                <a:effectLst/>
              </a:rPr>
              <a:t>"Understanding the model's interpretation enhances trust and confidence in its predictions."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B22A0-CDE7-C034-FCA4-A286776D5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045" y="1170039"/>
            <a:ext cx="6086168" cy="52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9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BF0B8-260C-D485-7364-0FD81BF83946}"/>
              </a:ext>
            </a:extLst>
          </p:cNvPr>
          <p:cNvSpPr txBox="1"/>
          <p:nvPr/>
        </p:nvSpPr>
        <p:spPr>
          <a:xfrm>
            <a:off x="3785420" y="285135"/>
            <a:ext cx="475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BDA76-24D2-3D10-DA8A-2298FDC8012D}"/>
              </a:ext>
            </a:extLst>
          </p:cNvPr>
          <p:cNvSpPr txBox="1"/>
          <p:nvPr/>
        </p:nvSpPr>
        <p:spPr>
          <a:xfrm>
            <a:off x="501445" y="1267965"/>
            <a:ext cx="101468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0" u="sng" dirty="0" err="1">
                <a:solidFill>
                  <a:srgbClr val="0D0D0D"/>
                </a:solidFill>
                <a:effectLst/>
              </a:rPr>
              <a:t>Streamlit</a:t>
            </a:r>
            <a:r>
              <a:rPr lang="en-US" sz="2800" b="1" i="0" u="sng" dirty="0">
                <a:solidFill>
                  <a:srgbClr val="0D0D0D"/>
                </a:solidFill>
                <a:effectLst/>
              </a:rPr>
              <a:t>: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 "The model is deployed using </a:t>
            </a:r>
            <a:r>
              <a:rPr lang="en-US" sz="2800" b="0" i="0" dirty="0" err="1">
                <a:solidFill>
                  <a:srgbClr val="0D0D0D"/>
                </a:solidFill>
                <a:effectLst/>
              </a:rPr>
              <a:t>Streamlit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, enabling easy access and usage for real-world applications.“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u="sng" dirty="0">
                <a:solidFill>
                  <a:srgbClr val="0D0D0D"/>
                </a:solidFill>
                <a:effectLst/>
              </a:rPr>
              <a:t>Benefits:</a:t>
            </a:r>
            <a:r>
              <a:rPr lang="en-US" sz="2800" b="0" i="0" dirty="0">
                <a:solidFill>
                  <a:srgbClr val="0D0D0D"/>
                </a:solidFill>
                <a:effectLst/>
              </a:rPr>
              <a:t> "Automating the resume classification process streamlines HR operations, saving time and resources."</a:t>
            </a:r>
          </a:p>
        </p:txBody>
      </p:sp>
    </p:spTree>
    <p:extLst>
      <p:ext uri="{BB962C8B-B14F-4D97-AF65-F5344CB8AC3E}">
        <p14:creationId xmlns:p14="http://schemas.microsoft.com/office/powerpoint/2010/main" val="349090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97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74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19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0271" y="511277"/>
            <a:ext cx="8573729" cy="239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u="sng" dirty="0">
                <a:latin typeface="Bookman Old Style" panose="02050604050505020204" pitchFamily="18" charset="0"/>
              </a:rPr>
              <a:t>Group Members :-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>
                <a:cs typeface="Bookman Old Style" panose="02050604050505020204" pitchFamily="18" charset="0"/>
              </a:rPr>
              <a:t>MR. Suraj Laxman Kadam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>
                <a:cs typeface="Bookman Old Style" panose="02050604050505020204" pitchFamily="18" charset="0"/>
              </a:rPr>
              <a:t>Ms </a:t>
            </a:r>
            <a:r>
              <a:rPr lang="en-IN" dirty="0" err="1">
                <a:cs typeface="Bookman Old Style" panose="02050604050505020204" pitchFamily="18" charset="0"/>
              </a:rPr>
              <a:t>Rashika</a:t>
            </a:r>
            <a:r>
              <a:rPr lang="en-IN" dirty="0">
                <a:cs typeface="Bookman Old Style" panose="02050604050505020204" pitchFamily="18" charset="0"/>
              </a:rPr>
              <a:t> </a:t>
            </a:r>
            <a:r>
              <a:rPr lang="en-IN" dirty="0" err="1">
                <a:cs typeface="Bookman Old Style" panose="02050604050505020204" pitchFamily="18" charset="0"/>
              </a:rPr>
              <a:t>Anantrao</a:t>
            </a:r>
            <a:r>
              <a:rPr lang="en-IN" dirty="0">
                <a:cs typeface="Bookman Old Style" panose="02050604050505020204" pitchFamily="18" charset="0"/>
              </a:rPr>
              <a:t> </a:t>
            </a:r>
            <a:r>
              <a:rPr lang="en-IN" dirty="0" err="1">
                <a:cs typeface="Bookman Old Style" panose="02050604050505020204" pitchFamily="18" charset="0"/>
              </a:rPr>
              <a:t>Shrirame</a:t>
            </a:r>
            <a:endParaRPr lang="en-IN" dirty="0">
              <a:cs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 err="1">
                <a:cs typeface="Bookman Old Style" panose="02050604050505020204" pitchFamily="18" charset="0"/>
              </a:rPr>
              <a:t>Arukala</a:t>
            </a:r>
            <a:r>
              <a:rPr lang="en-IN" dirty="0">
                <a:cs typeface="Bookman Old Style" panose="02050604050505020204" pitchFamily="18" charset="0"/>
              </a:rPr>
              <a:t> Kavya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IN" dirty="0">
                <a:cs typeface="Bookman Old Style" panose="02050604050505020204" pitchFamily="18" charset="0"/>
              </a:rPr>
              <a:t>Saloni </a:t>
            </a:r>
            <a:r>
              <a:rPr lang="en-IN" dirty="0" err="1">
                <a:cs typeface="Bookman Old Style" panose="02050604050505020204" pitchFamily="18" charset="0"/>
              </a:rPr>
              <a:t>Malpani</a:t>
            </a:r>
            <a:endParaRPr lang="en-IN" dirty="0">
              <a:cs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86437" y="583725"/>
            <a:ext cx="4076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762" y="1474839"/>
            <a:ext cx="5978012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>
                <a:cs typeface="Bookman Old Style" panose="020506040505050202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cs typeface="Bookman Old Style" panose="02050604050505020204" pitchFamily="18" charset="0"/>
              </a:rPr>
              <a:t>Code 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cs typeface="Bookman Old Style" panose="02050604050505020204" pitchFamily="18" charset="0"/>
              </a:rPr>
              <a:t>Data Pre-processing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cs typeface="Bookman Old Style" panose="02050604050505020204" pitchFamily="18" charset="0"/>
              </a:rPr>
              <a:t>Exploratory Data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cs typeface="Bookman Old Style" panose="02050604050505020204" pitchFamily="18" charset="0"/>
              </a:rPr>
              <a:t>Model Building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cs typeface="Bookman Old Style" panose="02050604050505020204" pitchFamily="18" charset="0"/>
              </a:rPr>
              <a:t>Hyperparameter Tuning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dirty="0">
                <a:cs typeface="Bookman Old Style" panose="02050604050505020204" pitchFamily="18" charset="0"/>
              </a:rPr>
              <a:t>Model Interpretation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cs typeface="Bookman Old Style" panose="02050604050505020204" pitchFamily="18" charset="0"/>
              </a:rPr>
              <a:t>Model Deployment</a:t>
            </a:r>
            <a:endParaRPr lang="en-IN" sz="2800" dirty="0">
              <a:cs typeface="Bookman Old Style" panose="020506040505050202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800" dirty="0">
              <a:latin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0117" y="521109"/>
            <a:ext cx="4817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9768" y="1582994"/>
            <a:ext cx="11346426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Introduction to the project:</a:t>
            </a: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"Automating the process of resume classification is crucial for efficient HR and recruitment processes.“</a:t>
            </a:r>
          </a:p>
          <a:p>
            <a:pPr marL="342900" indent="-342900"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Importance:</a:t>
            </a: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"Manual resume screening can be time-consuming and error-prone, leading to inefficiencies in hiring.“</a:t>
            </a:r>
          </a:p>
          <a:p>
            <a:pPr marL="342900" indent="-342900"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Objective:</a:t>
            </a:r>
            <a:r>
              <a:rPr lang="en-US" sz="28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"The objective of this project is to develop a system that automates the extraction of text from resumes and classifies them into relevant categories using Natural Language Processing (NLP) and Machine Learning (ML) techniques."</a:t>
            </a:r>
            <a:endParaRPr lang="en-US" sz="2800" b="0" i="0" dirty="0">
              <a:solidFill>
                <a:srgbClr val="0D0D0D"/>
              </a:solidFill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3960317" y="432619"/>
            <a:ext cx="4082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399" y="1406012"/>
            <a:ext cx="107958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Overview:</a:t>
            </a:r>
            <a:r>
              <a:rPr lang="en-US" sz="2800" b="0" i="0" dirty="0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 "The code implements various NLP and ML techniques to preprocess resumes, extract relevant information, and classify them into predefined categories.“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cs typeface="Bookman Old Style" panose="020506040505050202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Libraries Used: </a:t>
            </a:r>
            <a:r>
              <a:rPr lang="en-US" sz="2800" b="0" i="0" dirty="0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"The code utilizes libraries such as pandas, </a:t>
            </a:r>
            <a:r>
              <a:rPr lang="en-US" sz="2800" b="0" i="0" dirty="0" err="1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nltk</a:t>
            </a:r>
            <a:r>
              <a:rPr lang="en-US" sz="2800" b="0" i="0" dirty="0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, </a:t>
            </a:r>
            <a:r>
              <a:rPr lang="en-US" sz="2800" b="0" i="0" dirty="0" err="1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sklearn</a:t>
            </a:r>
            <a:r>
              <a:rPr lang="en-US" sz="2800" b="0" i="0" dirty="0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 for data processing, analysis, and model building.“</a:t>
            </a:r>
          </a:p>
          <a:p>
            <a:pPr marL="514350" indent="-514350"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cs typeface="Bookman Old Style" panose="020506040505050202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Functionality: </a:t>
            </a:r>
            <a:r>
              <a:rPr lang="en-US" sz="2800" b="0" i="0" dirty="0">
                <a:solidFill>
                  <a:srgbClr val="0D0D0D"/>
                </a:solidFill>
                <a:effectLst/>
                <a:cs typeface="Bookman Old Style" panose="02050604050505020204" pitchFamily="18" charset="0"/>
              </a:rPr>
              <a:t>"It automates tasks such as text extraction, cleaning, tokenization, and classification, streamlining the resume screening process."</a:t>
            </a:r>
          </a:p>
          <a:p>
            <a:endParaRPr lang="en-IN" dirty="0">
              <a:latin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10116" y="511277"/>
            <a:ext cx="50931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7865" y="1543685"/>
            <a:ext cx="5898515" cy="4669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cs typeface="Bookman Old Style" panose="02050604050505020204" pitchFamily="18" charset="0"/>
              </a:rPr>
              <a:t>"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cs typeface="Bookman Old Style" panose="02050604050505020204" pitchFamily="18" charset="0"/>
              </a:rPr>
              <a:t>Data preprocessing involves cleaning the text, tokenization, </a:t>
            </a:r>
            <a:r>
              <a:rPr lang="en-US" sz="2400" b="0" i="0" dirty="0" err="1">
                <a:solidFill>
                  <a:srgbClr val="0D0D0D"/>
                </a:solidFill>
                <a:effectLst/>
                <a:latin typeface="Bookman Old Style" panose="02050604050505020204" pitchFamily="18" charset="0"/>
                <a:cs typeface="Bookman Old Style" panose="02050604050505020204" pitchFamily="18" charset="0"/>
              </a:rPr>
              <a:t>stopwords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cs typeface="Bookman Old Style" panose="02050604050505020204" pitchFamily="18" charset="0"/>
              </a:rPr>
              <a:t> removal, and lemmatization to prepare the data for classification.“</a:t>
            </a:r>
          </a:p>
          <a:p>
            <a:pPr marL="514350" indent="-514350" algn="l">
              <a:buFont typeface="+mj-lt"/>
              <a:buAutoNum type="arabicPeriod"/>
            </a:pPr>
            <a:endParaRPr lang="en-US" sz="2400" b="0" i="0" dirty="0">
              <a:solidFill>
                <a:srgbClr val="0D0D0D"/>
              </a:solidFill>
              <a:effectLst/>
              <a:latin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cs typeface="Bookman Old Style" panose="02050604050505020204" pitchFamily="18" charset="0"/>
              </a:rPr>
              <a:t>Techniques Used: "Text normalization techniques ensure consistency and accuracy in the extracted information, improving the performance of the classification model.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Bookman Old Style" panose="02050604050505020204" pitchFamily="18" charset="0"/>
                <a:cs typeface="Bookman Old Style" panose="02050604050505020204" pitchFamily="18" charset="0"/>
              </a:rPr>
              <a:t>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055" y="2025015"/>
            <a:ext cx="4905375" cy="4460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542E13-95A0-1BF2-CBA6-3FC1B6B292BE}"/>
              </a:ext>
            </a:extLst>
          </p:cNvPr>
          <p:cNvSpPr txBox="1"/>
          <p:nvPr/>
        </p:nvSpPr>
        <p:spPr>
          <a:xfrm>
            <a:off x="2733368" y="530941"/>
            <a:ext cx="6715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BEFA4-E774-77D3-0F7A-3F43A554D0D4}"/>
              </a:ext>
            </a:extLst>
          </p:cNvPr>
          <p:cNvSpPr txBox="1"/>
          <p:nvPr/>
        </p:nvSpPr>
        <p:spPr>
          <a:xfrm>
            <a:off x="540773" y="1691148"/>
            <a:ext cx="9871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 dirty="0"/>
              <a:t>We have extracted the information from the given resumes and performed data preprocessing using Natural Language Processing techniques 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r>
              <a:rPr lang="en-IN" sz="2800" dirty="0"/>
              <a:t>After we got the cleaned dataset from it then we performed some EDA to get useful insights from the available information.</a:t>
            </a:r>
          </a:p>
          <a:p>
            <a:pPr marL="342900" indent="-342900">
              <a:buFont typeface="+mj-lt"/>
              <a:buAutoNum type="arabicPeriod"/>
            </a:pPr>
            <a:endParaRPr lang="en-IN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EDA provides valuable insights into the distribution of job titles, skill word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Söhne"/>
              </a:rPr>
              <a:t>frequencies,experiences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 and text length of resumes.</a:t>
            </a:r>
            <a:endParaRPr lang="en-IN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95F26-0BFD-AF78-D952-637FE9C7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9" y="1179872"/>
            <a:ext cx="8054369" cy="5112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A2D19-C398-9D03-9793-B553218CDAC0}"/>
              </a:ext>
            </a:extLst>
          </p:cNvPr>
          <p:cNvSpPr txBox="1"/>
          <p:nvPr/>
        </p:nvSpPr>
        <p:spPr>
          <a:xfrm>
            <a:off x="491613" y="196645"/>
            <a:ext cx="6125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Skills in All Categories: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3EDE65-C54C-D83C-E4CD-B3F8C88E2E9F}"/>
              </a:ext>
            </a:extLst>
          </p:cNvPr>
          <p:cNvSpPr txBox="1"/>
          <p:nvPr/>
        </p:nvSpPr>
        <p:spPr>
          <a:xfrm>
            <a:off x="117987" y="78658"/>
            <a:ext cx="3887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Skills in PeopleSoft Category: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572A1-F070-0D72-A3C3-149C12D6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737419"/>
            <a:ext cx="5220928" cy="3372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1CCD2-502E-9A81-0F75-8B5268A928E1}"/>
              </a:ext>
            </a:extLst>
          </p:cNvPr>
          <p:cNvSpPr txBox="1"/>
          <p:nvPr/>
        </p:nvSpPr>
        <p:spPr>
          <a:xfrm>
            <a:off x="6371303" y="91088"/>
            <a:ext cx="5378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u="sng" dirty="0">
                <a:solidFill>
                  <a:srgbClr val="000000"/>
                </a:solidFill>
                <a:effectLst/>
              </a:rPr>
              <a:t>Skills in React Developer Category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Helvetica Neue"/>
              </a:rPr>
              <a:t>: 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C958A-793F-8C30-6570-61721B20A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699" y="785119"/>
            <a:ext cx="5928850" cy="3324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523</Words>
  <Application>Microsoft Office PowerPoint</Application>
  <PresentationFormat>Widescreen</PresentationFormat>
  <Paragraphs>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Helvetica Neue</vt:lpstr>
      <vt:lpstr>Söhne</vt:lpstr>
      <vt:lpstr>Times New Roman</vt:lpstr>
      <vt:lpstr>Office Theme</vt:lpstr>
      <vt:lpstr>RESUME 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 CLASSIFICATION</dc:title>
  <dc:creator>kavya goud</dc:creator>
  <cp:lastModifiedBy>kavya goud</cp:lastModifiedBy>
  <cp:revision>2</cp:revision>
  <dcterms:created xsi:type="dcterms:W3CDTF">2024-04-03T09:44:00Z</dcterms:created>
  <dcterms:modified xsi:type="dcterms:W3CDTF">2024-04-03T16:29:01Z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4625F9FFDF6F49E3AFAF077F1AD518EB_12</vt:lpwstr>
  </property>
  <property fmtid="{D5CDD505-2E9C-101B-9397-08002B2CF9AE}" pid="3" name="KSOProductBuildVer">
    <vt:lpwstr>1033-12.2.0.13489</vt:lpwstr>
  </property>
</Properties>
</file>