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c3f9804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c3f9804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c3f9804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1c3f9804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c3f9804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1c3f9804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c3f98043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1c3f98043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c3f9804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c3f9804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c3f98043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c3f98043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a466864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a466864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8a0a134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8a0a134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8a0a134a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28a0a134a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740c39bd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1740c39b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740c39b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740c39b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4f680e3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14f680e3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a466864d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2a466864d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c3f98043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1c3f98043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localhost/Onlinebank/home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761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</a:t>
            </a:r>
            <a:r>
              <a:rPr lang="en"/>
              <a:t>Web</a:t>
            </a:r>
            <a:r>
              <a:rPr lang="en"/>
              <a:t> attacks using Machine Learning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1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Prajwal Mani(pbm6)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Kavya Umashanker(kbu2)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1260925" y="180675"/>
            <a:ext cx="7030500" cy="11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66"/>
              <a:t>SQLI: With correct inputs</a:t>
            </a:r>
            <a:endParaRPr sz="2366"/>
          </a:p>
        </p:txBody>
      </p:sp>
      <p:pic>
        <p:nvPicPr>
          <p:cNvPr id="335" name="Google Shape;3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788" y="1482400"/>
            <a:ext cx="7226527" cy="339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38" y="795350"/>
            <a:ext cx="8894725" cy="40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/>
          <p:nvPr>
            <p:ph type="title"/>
          </p:nvPr>
        </p:nvSpPr>
        <p:spPr>
          <a:xfrm>
            <a:off x="1239500" y="1378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SQLI attack</a:t>
            </a:r>
            <a:endParaRPr/>
          </a:p>
        </p:txBody>
      </p:sp>
      <p:pic>
        <p:nvPicPr>
          <p:cNvPr id="346" name="Google Shape;3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975" y="806050"/>
            <a:ext cx="5559425" cy="260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3625" y="3589750"/>
            <a:ext cx="6248125" cy="142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 txBox="1"/>
          <p:nvPr>
            <p:ph type="title"/>
          </p:nvPr>
        </p:nvSpPr>
        <p:spPr>
          <a:xfrm>
            <a:off x="1271650" y="949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XSS: with correct inputs</a:t>
            </a:r>
            <a:endParaRPr/>
          </a:p>
        </p:txBody>
      </p:sp>
      <p:pic>
        <p:nvPicPr>
          <p:cNvPr id="353" name="Google Shape;3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25" y="860875"/>
            <a:ext cx="5943600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6300" y="3760050"/>
            <a:ext cx="594360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 txBox="1"/>
          <p:nvPr>
            <p:ph type="title"/>
          </p:nvPr>
        </p:nvSpPr>
        <p:spPr>
          <a:xfrm>
            <a:off x="1303800" y="1163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XSS attack:</a:t>
            </a:r>
            <a:endParaRPr/>
          </a:p>
        </p:txBody>
      </p:sp>
      <p:pic>
        <p:nvPicPr>
          <p:cNvPr id="360" name="Google Shape;3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00" y="743025"/>
            <a:ext cx="6126975" cy="27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6825" y="3605425"/>
            <a:ext cx="7379650" cy="10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"/>
          <p:cNvSpPr txBox="1"/>
          <p:nvPr>
            <p:ph type="title"/>
          </p:nvPr>
        </p:nvSpPr>
        <p:spPr>
          <a:xfrm>
            <a:off x="2384250" y="1180350"/>
            <a:ext cx="4752300" cy="14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Thank you!</a:t>
            </a:r>
            <a:endParaRPr sz="6200"/>
          </a:p>
        </p:txBody>
      </p:sp>
      <p:sp>
        <p:nvSpPr>
          <p:cNvPr id="367" name="Google Shape;367;p27"/>
          <p:cNvSpPr txBox="1"/>
          <p:nvPr>
            <p:ph idx="1" type="body"/>
          </p:nvPr>
        </p:nvSpPr>
        <p:spPr>
          <a:xfrm>
            <a:off x="3477300" y="2678900"/>
            <a:ext cx="21894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Any Questions?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web attack?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/>
              <a:t>A web attack targets vulnerabilities in websites to gain unauthorized access, obtain confidential information, introduce malicious content, or alter the website's content.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</a:t>
            </a:r>
            <a:r>
              <a:rPr lang="en"/>
              <a:t> web attacks 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025" y="1918101"/>
            <a:ext cx="4834400" cy="31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XSS and SQLI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597875"/>
            <a:ext cx="7030500" cy="29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Cross-site scripting (XSS). This involves an attacker uploading a piece of malicious script code onto a website that can then be used to steal data. Although this strategy is relatively unsophisticated, it remains quite common and can-do significant damage.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Injection (SQLI). This happens when a hacker submits destructive code into an input form. If a system fails to clean this information, it can be submitted into the database where it can change, delete or reveal data to the attacker.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Dataset’s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 rotWithShape="1">
          <a:blip r:embed="rId3">
            <a:alphaModFix/>
          </a:blip>
          <a:srcRect b="0" l="-14059" r="14059" t="0"/>
          <a:stretch/>
        </p:blipFill>
        <p:spPr>
          <a:xfrm>
            <a:off x="844150" y="1597863"/>
            <a:ext cx="2590800" cy="29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3449" y="1597875"/>
            <a:ext cx="4350749" cy="276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450" y="1775050"/>
            <a:ext cx="7448007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1510900" y="685800"/>
            <a:ext cx="7214400" cy="42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2" u="sng">
                <a:solidFill>
                  <a:srgbClr val="000000"/>
                </a:solidFill>
              </a:rPr>
              <a:t>Tech Stack:</a:t>
            </a:r>
            <a:endParaRPr sz="4272"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29">
                <a:solidFill>
                  <a:srgbClr val="000000"/>
                </a:solidFill>
              </a:rPr>
              <a:t>Backend </a:t>
            </a:r>
            <a:r>
              <a:rPr lang="en" sz="3129">
                <a:solidFill>
                  <a:srgbClr val="000000"/>
                </a:solidFill>
              </a:rPr>
              <a:t>Language :Python </a:t>
            </a:r>
            <a:endParaRPr sz="3129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29">
                <a:solidFill>
                  <a:srgbClr val="000000"/>
                </a:solidFill>
              </a:rPr>
              <a:t>Front End: HTML,CSS and PHP</a:t>
            </a:r>
            <a:endParaRPr sz="3129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29">
                <a:solidFill>
                  <a:srgbClr val="000000"/>
                </a:solidFill>
              </a:rPr>
              <a:t>Model:Neural Networks</a:t>
            </a:r>
            <a:endParaRPr sz="3129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29">
                <a:solidFill>
                  <a:srgbClr val="000000"/>
                </a:solidFill>
              </a:rPr>
              <a:t>Database:SQL</a:t>
            </a:r>
            <a:endParaRPr sz="3129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29">
                <a:solidFill>
                  <a:srgbClr val="000000"/>
                </a:solidFill>
              </a:rPr>
              <a:t>Datasets : Kaggle</a:t>
            </a:r>
            <a:endParaRPr sz="3129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29">
                <a:solidFill>
                  <a:srgbClr val="000000"/>
                </a:solidFill>
              </a:rPr>
              <a:t>Web Attacks:  SQLi and XSS</a:t>
            </a:r>
            <a:endParaRPr sz="3129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</a:t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have used two models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</a:t>
            </a:r>
            <a:r>
              <a:rPr lang="en" sz="1600"/>
              <a:t>ultilayer perceptron (MLP) -- SQLI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Convolutional neural network--XSS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We tried out various other models like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Random Forest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Decision Tree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Logistic regression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100" u="sng">
                <a:solidFill>
                  <a:schemeClr val="hlink"/>
                </a:solidFill>
                <a:hlinkClick r:id="rId3"/>
              </a:rPr>
              <a:t>http://localhost/Onlinebank/home.php</a:t>
            </a:r>
            <a:endParaRPr sz="3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