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363" r:id="rId2"/>
    <p:sldId id="370" r:id="rId3"/>
    <p:sldId id="373" r:id="rId4"/>
    <p:sldId id="375" r:id="rId5"/>
    <p:sldId id="364" r:id="rId6"/>
    <p:sldId id="365" r:id="rId7"/>
    <p:sldId id="374" r:id="rId8"/>
    <p:sldId id="369" r:id="rId9"/>
    <p:sldId id="371" r:id="rId10"/>
    <p:sldId id="372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6000" autoAdjust="0"/>
  </p:normalViewPr>
  <p:slideViewPr>
    <p:cSldViewPr>
      <p:cViewPr>
        <p:scale>
          <a:sx n="75" d="100"/>
          <a:sy n="75" d="100"/>
        </p:scale>
        <p:origin x="1733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86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37" y="1"/>
            <a:ext cx="298286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F877F3D-DFF8-4856-9663-9DB1292B02A5}" type="datetimeFigureOut">
              <a:rPr lang="en-US"/>
              <a:pPr>
                <a:defRPr/>
              </a:pPr>
              <a:t>3/8/2017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861" y="4416538"/>
            <a:ext cx="5506093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086"/>
            <a:ext cx="298286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37" y="8830086"/>
            <a:ext cx="298286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72DB43E-9CC3-4D89-8BCF-57CEA3D2AD7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549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2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7525"/>
            <a:ext cx="8534400" cy="76993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1612"/>
            <a:ext cx="8534400" cy="450059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>
                <a:latin typeface="+mn-lt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5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350">
                <a:latin typeface="+mn-lt"/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0" y="0"/>
            <a:ext cx="9170988" cy="674370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144000"/>
              <a:gd name="connsiteY0" fmla="*/ 12700 h 5285635"/>
              <a:gd name="connsiteX1" fmla="*/ 0 w 9144000"/>
              <a:gd name="connsiteY1" fmla="*/ 4507865 h 5285635"/>
              <a:gd name="connsiteX2" fmla="*/ 1809750 w 9144000"/>
              <a:gd name="connsiteY2" fmla="*/ 4526915 h 5285635"/>
              <a:gd name="connsiteX3" fmla="*/ 5724525 w 9144000"/>
              <a:gd name="connsiteY3" fmla="*/ 5231765 h 5285635"/>
              <a:gd name="connsiteX4" fmla="*/ 9143999 w 9144000"/>
              <a:gd name="connsiteY4" fmla="*/ 4812666 h 5285635"/>
              <a:gd name="connsiteX5" fmla="*/ 9144000 w 9144000"/>
              <a:gd name="connsiteY5" fmla="*/ 4584066 h 5285635"/>
              <a:gd name="connsiteX6" fmla="*/ 5715000 w 9144000"/>
              <a:gd name="connsiteY6" fmla="*/ 5136515 h 5285635"/>
              <a:gd name="connsiteX7" fmla="*/ 1800225 w 9144000"/>
              <a:gd name="connsiteY7" fmla="*/ 4431665 h 5285635"/>
              <a:gd name="connsiteX8" fmla="*/ 0 w 9144000"/>
              <a:gd name="connsiteY8" fmla="*/ 12700 h 5285635"/>
              <a:gd name="connsiteX0" fmla="*/ 0 w 9144000"/>
              <a:gd name="connsiteY0" fmla="*/ 12700 h 5279391"/>
              <a:gd name="connsiteX1" fmla="*/ 0 w 9144000"/>
              <a:gd name="connsiteY1" fmla="*/ 4507865 h 5279391"/>
              <a:gd name="connsiteX2" fmla="*/ 1809750 w 9144000"/>
              <a:gd name="connsiteY2" fmla="*/ 4526915 h 5279391"/>
              <a:gd name="connsiteX3" fmla="*/ 5724525 w 9144000"/>
              <a:gd name="connsiteY3" fmla="*/ 5231765 h 5279391"/>
              <a:gd name="connsiteX4" fmla="*/ 9143999 w 9144000"/>
              <a:gd name="connsiteY4" fmla="*/ 4812666 h 5279391"/>
              <a:gd name="connsiteX5" fmla="*/ 9144000 w 9144000"/>
              <a:gd name="connsiteY5" fmla="*/ 4584066 h 5279391"/>
              <a:gd name="connsiteX6" fmla="*/ 5867400 w 9144000"/>
              <a:gd name="connsiteY6" fmla="*/ 4064002 h 5279391"/>
              <a:gd name="connsiteX7" fmla="*/ 1800225 w 9144000"/>
              <a:gd name="connsiteY7" fmla="*/ 4431665 h 5279391"/>
              <a:gd name="connsiteX8" fmla="*/ 0 w 9144000"/>
              <a:gd name="connsiteY8" fmla="*/ 12700 h 5279391"/>
              <a:gd name="connsiteX0" fmla="*/ 0 w 9144000"/>
              <a:gd name="connsiteY0" fmla="*/ 12700 h 6122128"/>
              <a:gd name="connsiteX1" fmla="*/ 0 w 9144000"/>
              <a:gd name="connsiteY1" fmla="*/ 4507865 h 6122128"/>
              <a:gd name="connsiteX2" fmla="*/ 1809750 w 9144000"/>
              <a:gd name="connsiteY2" fmla="*/ 4526915 h 6122128"/>
              <a:gd name="connsiteX3" fmla="*/ 5724525 w 9144000"/>
              <a:gd name="connsiteY3" fmla="*/ 5231765 h 6122128"/>
              <a:gd name="connsiteX4" fmla="*/ 9143999 w 9144000"/>
              <a:gd name="connsiteY4" fmla="*/ 4812666 h 6122128"/>
              <a:gd name="connsiteX5" fmla="*/ 9144000 w 9144000"/>
              <a:gd name="connsiteY5" fmla="*/ 4584066 h 6122128"/>
              <a:gd name="connsiteX6" fmla="*/ 5867400 w 9144000"/>
              <a:gd name="connsiteY6" fmla="*/ 4064002 h 6122128"/>
              <a:gd name="connsiteX7" fmla="*/ 1800225 w 9144000"/>
              <a:gd name="connsiteY7" fmla="*/ 4431665 h 6122128"/>
              <a:gd name="connsiteX8" fmla="*/ 0 w 9144000"/>
              <a:gd name="connsiteY8" fmla="*/ 12700 h 6122128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0 h 6953449"/>
              <a:gd name="connsiteX1" fmla="*/ 0 w 9144000"/>
              <a:gd name="connsiteY1" fmla="*/ 4495165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828800 w 9144000"/>
              <a:gd name="connsiteY8" fmla="*/ 3950020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663710"/>
              <a:gd name="connsiteX1" fmla="*/ 0 w 9144000"/>
              <a:gd name="connsiteY1" fmla="*/ 6887211 h 7663710"/>
              <a:gd name="connsiteX2" fmla="*/ 1809750 w 9144000"/>
              <a:gd name="connsiteY2" fmla="*/ 4514215 h 7663710"/>
              <a:gd name="connsiteX3" fmla="*/ 5724525 w 9144000"/>
              <a:gd name="connsiteY3" fmla="*/ 5219065 h 7663710"/>
              <a:gd name="connsiteX4" fmla="*/ 9143999 w 9144000"/>
              <a:gd name="connsiteY4" fmla="*/ 4799966 h 7663710"/>
              <a:gd name="connsiteX5" fmla="*/ 9144000 w 9144000"/>
              <a:gd name="connsiteY5" fmla="*/ 4571366 h 7663710"/>
              <a:gd name="connsiteX6" fmla="*/ 5867400 w 9144000"/>
              <a:gd name="connsiteY6" fmla="*/ 4051302 h 7663710"/>
              <a:gd name="connsiteX7" fmla="*/ 3124200 w 9144000"/>
              <a:gd name="connsiteY7" fmla="*/ 6988494 h 7663710"/>
              <a:gd name="connsiteX8" fmla="*/ 0 w 9144000"/>
              <a:gd name="connsiteY8" fmla="*/ 0 h 7663710"/>
              <a:gd name="connsiteX0" fmla="*/ 0 w 9144000"/>
              <a:gd name="connsiteY0" fmla="*/ 0 h 7663711"/>
              <a:gd name="connsiteX1" fmla="*/ 0 w 9144000"/>
              <a:gd name="connsiteY1" fmla="*/ 6887211 h 7663711"/>
              <a:gd name="connsiteX2" fmla="*/ 1809750 w 9144000"/>
              <a:gd name="connsiteY2" fmla="*/ 4514215 h 7663711"/>
              <a:gd name="connsiteX3" fmla="*/ 5724525 w 9144000"/>
              <a:gd name="connsiteY3" fmla="*/ 5219065 h 7663711"/>
              <a:gd name="connsiteX4" fmla="*/ 9143999 w 9144000"/>
              <a:gd name="connsiteY4" fmla="*/ 4799966 h 7663711"/>
              <a:gd name="connsiteX5" fmla="*/ 9144000 w 9144000"/>
              <a:gd name="connsiteY5" fmla="*/ 4571366 h 7663711"/>
              <a:gd name="connsiteX6" fmla="*/ 5867400 w 9144000"/>
              <a:gd name="connsiteY6" fmla="*/ 4051302 h 7663711"/>
              <a:gd name="connsiteX7" fmla="*/ 3124200 w 9144000"/>
              <a:gd name="connsiteY7" fmla="*/ 6988494 h 7663711"/>
              <a:gd name="connsiteX8" fmla="*/ 0 w 9144000"/>
              <a:gd name="connsiteY8" fmla="*/ 0 h 7663711"/>
              <a:gd name="connsiteX0" fmla="*/ 0 w 9144000"/>
              <a:gd name="connsiteY0" fmla="*/ 0 h 7750389"/>
              <a:gd name="connsiteX1" fmla="*/ 0 w 9144000"/>
              <a:gd name="connsiteY1" fmla="*/ 6887211 h 7750389"/>
              <a:gd name="connsiteX2" fmla="*/ 1809750 w 9144000"/>
              <a:gd name="connsiteY2" fmla="*/ 4514215 h 7750389"/>
              <a:gd name="connsiteX3" fmla="*/ 5724525 w 9144000"/>
              <a:gd name="connsiteY3" fmla="*/ 5219065 h 7750389"/>
              <a:gd name="connsiteX4" fmla="*/ 9143999 w 9144000"/>
              <a:gd name="connsiteY4" fmla="*/ 4799966 h 7750389"/>
              <a:gd name="connsiteX5" fmla="*/ 9144000 w 9144000"/>
              <a:gd name="connsiteY5" fmla="*/ 4571366 h 7750389"/>
              <a:gd name="connsiteX6" fmla="*/ 3124200 w 9144000"/>
              <a:gd name="connsiteY6" fmla="*/ 6988494 h 7750389"/>
              <a:gd name="connsiteX7" fmla="*/ 0 w 9144000"/>
              <a:gd name="connsiteY7" fmla="*/ 0 h 7750389"/>
              <a:gd name="connsiteX0" fmla="*/ 0 w 9144000"/>
              <a:gd name="connsiteY0" fmla="*/ 0 h 8036688"/>
              <a:gd name="connsiteX1" fmla="*/ 0 w 9144000"/>
              <a:gd name="connsiteY1" fmla="*/ 6887211 h 8036688"/>
              <a:gd name="connsiteX2" fmla="*/ 1809750 w 9144000"/>
              <a:gd name="connsiteY2" fmla="*/ 4514215 h 8036688"/>
              <a:gd name="connsiteX3" fmla="*/ 5724525 w 9144000"/>
              <a:gd name="connsiteY3" fmla="*/ 5219065 h 8036688"/>
              <a:gd name="connsiteX4" fmla="*/ 9143999 w 9144000"/>
              <a:gd name="connsiteY4" fmla="*/ 4799966 h 8036688"/>
              <a:gd name="connsiteX5" fmla="*/ 9144000 w 9144000"/>
              <a:gd name="connsiteY5" fmla="*/ 4571366 h 8036688"/>
              <a:gd name="connsiteX6" fmla="*/ 5943600 w 9144000"/>
              <a:gd name="connsiteY6" fmla="*/ 3646170 h 8036688"/>
              <a:gd name="connsiteX7" fmla="*/ 3124200 w 9144000"/>
              <a:gd name="connsiteY7" fmla="*/ 6988494 h 8036688"/>
              <a:gd name="connsiteX8" fmla="*/ 0 w 9144000"/>
              <a:gd name="connsiteY8" fmla="*/ 0 h 8036688"/>
              <a:gd name="connsiteX0" fmla="*/ 0 w 9144000"/>
              <a:gd name="connsiteY0" fmla="*/ 540173 h 7427385"/>
              <a:gd name="connsiteX1" fmla="*/ 0 w 9144000"/>
              <a:gd name="connsiteY1" fmla="*/ 7427384 h 7427385"/>
              <a:gd name="connsiteX2" fmla="*/ 1809750 w 9144000"/>
              <a:gd name="connsiteY2" fmla="*/ 5054388 h 7427385"/>
              <a:gd name="connsiteX3" fmla="*/ 5724525 w 9144000"/>
              <a:gd name="connsiteY3" fmla="*/ 5759238 h 7427385"/>
              <a:gd name="connsiteX4" fmla="*/ 9143999 w 9144000"/>
              <a:gd name="connsiteY4" fmla="*/ 5340139 h 7427385"/>
              <a:gd name="connsiteX5" fmla="*/ 9144000 w 9144000"/>
              <a:gd name="connsiteY5" fmla="*/ 5111539 h 7427385"/>
              <a:gd name="connsiteX6" fmla="*/ 5943600 w 9144000"/>
              <a:gd name="connsiteY6" fmla="*/ 4186343 h 7427385"/>
              <a:gd name="connsiteX7" fmla="*/ 0 w 9144000"/>
              <a:gd name="connsiteY7" fmla="*/ 540173 h 7427385"/>
              <a:gd name="connsiteX0" fmla="*/ 0 w 9144000"/>
              <a:gd name="connsiteY0" fmla="*/ 790968 h 7678179"/>
              <a:gd name="connsiteX1" fmla="*/ 0 w 9144000"/>
              <a:gd name="connsiteY1" fmla="*/ 7678179 h 7678179"/>
              <a:gd name="connsiteX2" fmla="*/ 1809750 w 9144000"/>
              <a:gd name="connsiteY2" fmla="*/ 5305183 h 7678179"/>
              <a:gd name="connsiteX3" fmla="*/ 5724525 w 9144000"/>
              <a:gd name="connsiteY3" fmla="*/ 6010033 h 7678179"/>
              <a:gd name="connsiteX4" fmla="*/ 9143999 w 9144000"/>
              <a:gd name="connsiteY4" fmla="*/ 5590934 h 7678179"/>
              <a:gd name="connsiteX5" fmla="*/ 9144000 w 9144000"/>
              <a:gd name="connsiteY5" fmla="*/ 5362334 h 7678179"/>
              <a:gd name="connsiteX6" fmla="*/ 5943600 w 9144000"/>
              <a:gd name="connsiteY6" fmla="*/ 4437138 h 7678179"/>
              <a:gd name="connsiteX7" fmla="*/ 3124200 w 9144000"/>
              <a:gd name="connsiteY7" fmla="*/ 6969201 h 7678179"/>
              <a:gd name="connsiteX8" fmla="*/ 0 w 9144000"/>
              <a:gd name="connsiteY8" fmla="*/ 790968 h 7678179"/>
              <a:gd name="connsiteX0" fmla="*/ 0 w 9144000"/>
              <a:gd name="connsiteY0" fmla="*/ 790968 h 8893571"/>
              <a:gd name="connsiteX1" fmla="*/ 0 w 9144000"/>
              <a:gd name="connsiteY1" fmla="*/ 8893571 h 8893571"/>
              <a:gd name="connsiteX2" fmla="*/ 1809750 w 9144000"/>
              <a:gd name="connsiteY2" fmla="*/ 5305183 h 8893571"/>
              <a:gd name="connsiteX3" fmla="*/ 5724525 w 9144000"/>
              <a:gd name="connsiteY3" fmla="*/ 6010033 h 8893571"/>
              <a:gd name="connsiteX4" fmla="*/ 9143999 w 9144000"/>
              <a:gd name="connsiteY4" fmla="*/ 5590934 h 8893571"/>
              <a:gd name="connsiteX5" fmla="*/ 9144000 w 9144000"/>
              <a:gd name="connsiteY5" fmla="*/ 5362334 h 8893571"/>
              <a:gd name="connsiteX6" fmla="*/ 5943600 w 9144000"/>
              <a:gd name="connsiteY6" fmla="*/ 4437138 h 8893571"/>
              <a:gd name="connsiteX7" fmla="*/ 3124200 w 9144000"/>
              <a:gd name="connsiteY7" fmla="*/ 6969201 h 8893571"/>
              <a:gd name="connsiteX8" fmla="*/ 0 w 9144000"/>
              <a:gd name="connsiteY8" fmla="*/ 790968 h 8893571"/>
              <a:gd name="connsiteX0" fmla="*/ 0 w 9144000"/>
              <a:gd name="connsiteY0" fmla="*/ 1 h 8102604"/>
              <a:gd name="connsiteX1" fmla="*/ 0 w 9144000"/>
              <a:gd name="connsiteY1" fmla="*/ 8102604 h 8102604"/>
              <a:gd name="connsiteX2" fmla="*/ 1809750 w 9144000"/>
              <a:gd name="connsiteY2" fmla="*/ 4514216 h 8102604"/>
              <a:gd name="connsiteX3" fmla="*/ 5724525 w 9144000"/>
              <a:gd name="connsiteY3" fmla="*/ 5219066 h 8102604"/>
              <a:gd name="connsiteX4" fmla="*/ 9143999 w 9144000"/>
              <a:gd name="connsiteY4" fmla="*/ 4799967 h 8102604"/>
              <a:gd name="connsiteX5" fmla="*/ 9144000 w 9144000"/>
              <a:gd name="connsiteY5" fmla="*/ 4571367 h 8102604"/>
              <a:gd name="connsiteX6" fmla="*/ 5943600 w 9144000"/>
              <a:gd name="connsiteY6" fmla="*/ 3646171 h 8102604"/>
              <a:gd name="connsiteX7" fmla="*/ 3124200 w 9144000"/>
              <a:gd name="connsiteY7" fmla="*/ 6178234 h 8102604"/>
              <a:gd name="connsiteX8" fmla="*/ 0 w 9144000"/>
              <a:gd name="connsiteY8" fmla="*/ 1 h 8102604"/>
              <a:gd name="connsiteX0" fmla="*/ 0 w 9144000"/>
              <a:gd name="connsiteY0" fmla="*/ 0 h 8102603"/>
              <a:gd name="connsiteX1" fmla="*/ 0 w 9144000"/>
              <a:gd name="connsiteY1" fmla="*/ 8102603 h 8102603"/>
              <a:gd name="connsiteX2" fmla="*/ 1809750 w 9144000"/>
              <a:gd name="connsiteY2" fmla="*/ 4514215 h 8102603"/>
              <a:gd name="connsiteX3" fmla="*/ 5724525 w 9144000"/>
              <a:gd name="connsiteY3" fmla="*/ 5219065 h 8102603"/>
              <a:gd name="connsiteX4" fmla="*/ 9143999 w 9144000"/>
              <a:gd name="connsiteY4" fmla="*/ 4799966 h 8102603"/>
              <a:gd name="connsiteX5" fmla="*/ 9144000 w 9144000"/>
              <a:gd name="connsiteY5" fmla="*/ 4571366 h 8102603"/>
              <a:gd name="connsiteX6" fmla="*/ 6477000 w 9144000"/>
              <a:gd name="connsiteY6" fmla="*/ 4253865 h 8102603"/>
              <a:gd name="connsiteX7" fmla="*/ 3124200 w 9144000"/>
              <a:gd name="connsiteY7" fmla="*/ 6178233 h 8102603"/>
              <a:gd name="connsiteX8" fmla="*/ 0 w 9144000"/>
              <a:gd name="connsiteY8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477000 w 9269412"/>
              <a:gd name="connsiteY5" fmla="*/ 4253865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2590800 w 9269412"/>
              <a:gd name="connsiteY6" fmla="*/ 5773102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380625"/>
              <a:gd name="connsiteX1" fmla="*/ 0 w 9269412"/>
              <a:gd name="connsiteY1" fmla="*/ 8102603 h 8380625"/>
              <a:gd name="connsiteX2" fmla="*/ 5334000 w 9269412"/>
              <a:gd name="connsiteY2" fmla="*/ 7900035 h 8380625"/>
              <a:gd name="connsiteX3" fmla="*/ 5724525 w 9269412"/>
              <a:gd name="connsiteY3" fmla="*/ 5219065 h 8380625"/>
              <a:gd name="connsiteX4" fmla="*/ 9143999 w 9269412"/>
              <a:gd name="connsiteY4" fmla="*/ 4799966 h 8380625"/>
              <a:gd name="connsiteX5" fmla="*/ 6324600 w 9269412"/>
              <a:gd name="connsiteY5" fmla="*/ 4557712 h 8380625"/>
              <a:gd name="connsiteX6" fmla="*/ 1981200 w 9269412"/>
              <a:gd name="connsiteY6" fmla="*/ 5469254 h 8380625"/>
              <a:gd name="connsiteX7" fmla="*/ 0 w 9269412"/>
              <a:gd name="connsiteY7" fmla="*/ 0 h 8380625"/>
              <a:gd name="connsiteX0" fmla="*/ 0 w 9269412"/>
              <a:gd name="connsiteY0" fmla="*/ 0 h 8619278"/>
              <a:gd name="connsiteX1" fmla="*/ 0 w 9269412"/>
              <a:gd name="connsiteY1" fmla="*/ 8102603 h 8619278"/>
              <a:gd name="connsiteX2" fmla="*/ 5334000 w 9269412"/>
              <a:gd name="connsiteY2" fmla="*/ 7900035 h 8619278"/>
              <a:gd name="connsiteX3" fmla="*/ 8305800 w 9269412"/>
              <a:gd name="connsiteY3" fmla="*/ 8102600 h 8619278"/>
              <a:gd name="connsiteX4" fmla="*/ 9143999 w 9269412"/>
              <a:gd name="connsiteY4" fmla="*/ 4799966 h 8619278"/>
              <a:gd name="connsiteX5" fmla="*/ 6324600 w 9269412"/>
              <a:gd name="connsiteY5" fmla="*/ 4557712 h 8619278"/>
              <a:gd name="connsiteX6" fmla="*/ 1981200 w 9269412"/>
              <a:gd name="connsiteY6" fmla="*/ 5469254 h 8619278"/>
              <a:gd name="connsiteX7" fmla="*/ 0 w 9269412"/>
              <a:gd name="connsiteY7" fmla="*/ 0 h 8619278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269412"/>
              <a:gd name="connsiteY0" fmla="*/ 0 h 8821843"/>
              <a:gd name="connsiteX1" fmla="*/ 0 w 9269412"/>
              <a:gd name="connsiteY1" fmla="*/ 8102603 h 8821843"/>
              <a:gd name="connsiteX2" fmla="*/ 5334000 w 9269412"/>
              <a:gd name="connsiteY2" fmla="*/ 7900035 h 8821843"/>
              <a:gd name="connsiteX3" fmla="*/ 9144000 w 9269412"/>
              <a:gd name="connsiteY3" fmla="*/ 8305165 h 8821843"/>
              <a:gd name="connsiteX4" fmla="*/ 9143999 w 9269412"/>
              <a:gd name="connsiteY4" fmla="*/ 4799966 h 8821843"/>
              <a:gd name="connsiteX5" fmla="*/ 6324600 w 9269412"/>
              <a:gd name="connsiteY5" fmla="*/ 4557712 h 8821843"/>
              <a:gd name="connsiteX6" fmla="*/ 1981200 w 9269412"/>
              <a:gd name="connsiteY6" fmla="*/ 5469254 h 8821843"/>
              <a:gd name="connsiteX7" fmla="*/ 0 w 9269412"/>
              <a:gd name="connsiteY7" fmla="*/ 0 h 8821843"/>
              <a:gd name="connsiteX0" fmla="*/ 0 w 9269412"/>
              <a:gd name="connsiteY0" fmla="*/ 0 h 8923126"/>
              <a:gd name="connsiteX1" fmla="*/ 0 w 9269412"/>
              <a:gd name="connsiteY1" fmla="*/ 8102603 h 8923126"/>
              <a:gd name="connsiteX2" fmla="*/ 5334000 w 9269412"/>
              <a:gd name="connsiteY2" fmla="*/ 7900035 h 8923126"/>
              <a:gd name="connsiteX3" fmla="*/ 9144000 w 9269412"/>
              <a:gd name="connsiteY3" fmla="*/ 8406448 h 8923126"/>
              <a:gd name="connsiteX4" fmla="*/ 9143999 w 9269412"/>
              <a:gd name="connsiteY4" fmla="*/ 4799966 h 8923126"/>
              <a:gd name="connsiteX5" fmla="*/ 6324600 w 9269412"/>
              <a:gd name="connsiteY5" fmla="*/ 4557712 h 8923126"/>
              <a:gd name="connsiteX6" fmla="*/ 1981200 w 9269412"/>
              <a:gd name="connsiteY6" fmla="*/ 5469254 h 8923126"/>
              <a:gd name="connsiteX7" fmla="*/ 0 w 9269412"/>
              <a:gd name="connsiteY7" fmla="*/ 0 h 8923126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8963501"/>
              <a:gd name="connsiteX1" fmla="*/ 0 w 9269412"/>
              <a:gd name="connsiteY1" fmla="*/ 8102603 h 8963501"/>
              <a:gd name="connsiteX2" fmla="*/ 4953000 w 9269412"/>
              <a:gd name="connsiteY2" fmla="*/ 8912859 h 8963501"/>
              <a:gd name="connsiteX3" fmla="*/ 9144000 w 9269412"/>
              <a:gd name="connsiteY3" fmla="*/ 8406448 h 8963501"/>
              <a:gd name="connsiteX4" fmla="*/ 9143999 w 9269412"/>
              <a:gd name="connsiteY4" fmla="*/ 4799966 h 8963501"/>
              <a:gd name="connsiteX5" fmla="*/ 6324600 w 9269412"/>
              <a:gd name="connsiteY5" fmla="*/ 4557712 h 8963501"/>
              <a:gd name="connsiteX6" fmla="*/ 1981200 w 9269412"/>
              <a:gd name="connsiteY6" fmla="*/ 5469254 h 8963501"/>
              <a:gd name="connsiteX7" fmla="*/ 0 w 9269412"/>
              <a:gd name="connsiteY7" fmla="*/ 0 h 8963501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7162800 w 9269412"/>
              <a:gd name="connsiteY5" fmla="*/ 3950017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0760" h="8963500">
                <a:moveTo>
                  <a:pt x="0" y="0"/>
                </a:moveTo>
                <a:lnTo>
                  <a:pt x="0" y="8102603"/>
                </a:lnTo>
                <a:cubicBezTo>
                  <a:pt x="3170691" y="8361882"/>
                  <a:pt x="3225800" y="8804343"/>
                  <a:pt x="4953000" y="8912859"/>
                </a:cubicBezTo>
                <a:cubicBezTo>
                  <a:pt x="6477000" y="8963500"/>
                  <a:pt x="8509000" y="8923126"/>
                  <a:pt x="9144000" y="8406448"/>
                </a:cubicBezTo>
                <a:cubicBezTo>
                  <a:pt x="9140371" y="7479817"/>
                  <a:pt x="9170760" y="6036553"/>
                  <a:pt x="9143999" y="4799966"/>
                </a:cubicBezTo>
                <a:cubicBezTo>
                  <a:pt x="8717869" y="4287022"/>
                  <a:pt x="8356600" y="3838469"/>
                  <a:pt x="7162800" y="3950017"/>
                </a:cubicBezTo>
                <a:cubicBezTo>
                  <a:pt x="5969000" y="4061565"/>
                  <a:pt x="3175000" y="6127590"/>
                  <a:pt x="1981200" y="5469254"/>
                </a:cubicBezTo>
                <a:cubicBezTo>
                  <a:pt x="787400" y="4810918"/>
                  <a:pt x="426963" y="2561002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95402"/>
            <a:ext cx="6629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8201" y="4191000"/>
            <a:ext cx="4267200" cy="76200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0" y="2060848"/>
            <a:ext cx="9144000" cy="485775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144000"/>
              <a:gd name="connsiteY0" fmla="*/ 12700 h 5285635"/>
              <a:gd name="connsiteX1" fmla="*/ 0 w 9144000"/>
              <a:gd name="connsiteY1" fmla="*/ 4507865 h 5285635"/>
              <a:gd name="connsiteX2" fmla="*/ 1809750 w 9144000"/>
              <a:gd name="connsiteY2" fmla="*/ 4526915 h 5285635"/>
              <a:gd name="connsiteX3" fmla="*/ 5724525 w 9144000"/>
              <a:gd name="connsiteY3" fmla="*/ 5231765 h 5285635"/>
              <a:gd name="connsiteX4" fmla="*/ 9143999 w 9144000"/>
              <a:gd name="connsiteY4" fmla="*/ 4812666 h 5285635"/>
              <a:gd name="connsiteX5" fmla="*/ 9144000 w 9144000"/>
              <a:gd name="connsiteY5" fmla="*/ 4584066 h 5285635"/>
              <a:gd name="connsiteX6" fmla="*/ 5715000 w 9144000"/>
              <a:gd name="connsiteY6" fmla="*/ 5136515 h 5285635"/>
              <a:gd name="connsiteX7" fmla="*/ 1800225 w 9144000"/>
              <a:gd name="connsiteY7" fmla="*/ 4431665 h 5285635"/>
              <a:gd name="connsiteX8" fmla="*/ 0 w 9144000"/>
              <a:gd name="connsiteY8" fmla="*/ 12700 h 5285635"/>
              <a:gd name="connsiteX0" fmla="*/ 0 w 9144000"/>
              <a:gd name="connsiteY0" fmla="*/ 12700 h 5279391"/>
              <a:gd name="connsiteX1" fmla="*/ 0 w 9144000"/>
              <a:gd name="connsiteY1" fmla="*/ 4507865 h 5279391"/>
              <a:gd name="connsiteX2" fmla="*/ 1809750 w 9144000"/>
              <a:gd name="connsiteY2" fmla="*/ 4526915 h 5279391"/>
              <a:gd name="connsiteX3" fmla="*/ 5724525 w 9144000"/>
              <a:gd name="connsiteY3" fmla="*/ 5231765 h 5279391"/>
              <a:gd name="connsiteX4" fmla="*/ 9143999 w 9144000"/>
              <a:gd name="connsiteY4" fmla="*/ 4812666 h 5279391"/>
              <a:gd name="connsiteX5" fmla="*/ 9144000 w 9144000"/>
              <a:gd name="connsiteY5" fmla="*/ 4584066 h 5279391"/>
              <a:gd name="connsiteX6" fmla="*/ 5867400 w 9144000"/>
              <a:gd name="connsiteY6" fmla="*/ 4064002 h 5279391"/>
              <a:gd name="connsiteX7" fmla="*/ 1800225 w 9144000"/>
              <a:gd name="connsiteY7" fmla="*/ 4431665 h 5279391"/>
              <a:gd name="connsiteX8" fmla="*/ 0 w 9144000"/>
              <a:gd name="connsiteY8" fmla="*/ 12700 h 5279391"/>
              <a:gd name="connsiteX0" fmla="*/ 0 w 9144000"/>
              <a:gd name="connsiteY0" fmla="*/ 12700 h 6122128"/>
              <a:gd name="connsiteX1" fmla="*/ 0 w 9144000"/>
              <a:gd name="connsiteY1" fmla="*/ 4507865 h 6122128"/>
              <a:gd name="connsiteX2" fmla="*/ 1809750 w 9144000"/>
              <a:gd name="connsiteY2" fmla="*/ 4526915 h 6122128"/>
              <a:gd name="connsiteX3" fmla="*/ 5724525 w 9144000"/>
              <a:gd name="connsiteY3" fmla="*/ 5231765 h 6122128"/>
              <a:gd name="connsiteX4" fmla="*/ 9143999 w 9144000"/>
              <a:gd name="connsiteY4" fmla="*/ 4812666 h 6122128"/>
              <a:gd name="connsiteX5" fmla="*/ 9144000 w 9144000"/>
              <a:gd name="connsiteY5" fmla="*/ 4584066 h 6122128"/>
              <a:gd name="connsiteX6" fmla="*/ 5867400 w 9144000"/>
              <a:gd name="connsiteY6" fmla="*/ 4064002 h 6122128"/>
              <a:gd name="connsiteX7" fmla="*/ 1800225 w 9144000"/>
              <a:gd name="connsiteY7" fmla="*/ 4431665 h 6122128"/>
              <a:gd name="connsiteX8" fmla="*/ 0 w 9144000"/>
              <a:gd name="connsiteY8" fmla="*/ 12700 h 6122128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0 h 6953449"/>
              <a:gd name="connsiteX1" fmla="*/ 0 w 9144000"/>
              <a:gd name="connsiteY1" fmla="*/ 4495165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828800 w 9144000"/>
              <a:gd name="connsiteY8" fmla="*/ 3950020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663710"/>
              <a:gd name="connsiteX1" fmla="*/ 0 w 9144000"/>
              <a:gd name="connsiteY1" fmla="*/ 6887211 h 7663710"/>
              <a:gd name="connsiteX2" fmla="*/ 1809750 w 9144000"/>
              <a:gd name="connsiteY2" fmla="*/ 4514215 h 7663710"/>
              <a:gd name="connsiteX3" fmla="*/ 5724525 w 9144000"/>
              <a:gd name="connsiteY3" fmla="*/ 5219065 h 7663710"/>
              <a:gd name="connsiteX4" fmla="*/ 9143999 w 9144000"/>
              <a:gd name="connsiteY4" fmla="*/ 4799966 h 7663710"/>
              <a:gd name="connsiteX5" fmla="*/ 9144000 w 9144000"/>
              <a:gd name="connsiteY5" fmla="*/ 4571366 h 7663710"/>
              <a:gd name="connsiteX6" fmla="*/ 5867400 w 9144000"/>
              <a:gd name="connsiteY6" fmla="*/ 4051302 h 7663710"/>
              <a:gd name="connsiteX7" fmla="*/ 3124200 w 9144000"/>
              <a:gd name="connsiteY7" fmla="*/ 6988494 h 7663710"/>
              <a:gd name="connsiteX8" fmla="*/ 0 w 9144000"/>
              <a:gd name="connsiteY8" fmla="*/ 0 h 7663710"/>
              <a:gd name="connsiteX0" fmla="*/ 0 w 9144000"/>
              <a:gd name="connsiteY0" fmla="*/ 0 h 7663711"/>
              <a:gd name="connsiteX1" fmla="*/ 0 w 9144000"/>
              <a:gd name="connsiteY1" fmla="*/ 6887211 h 7663711"/>
              <a:gd name="connsiteX2" fmla="*/ 1809750 w 9144000"/>
              <a:gd name="connsiteY2" fmla="*/ 4514215 h 7663711"/>
              <a:gd name="connsiteX3" fmla="*/ 5724525 w 9144000"/>
              <a:gd name="connsiteY3" fmla="*/ 5219065 h 7663711"/>
              <a:gd name="connsiteX4" fmla="*/ 9143999 w 9144000"/>
              <a:gd name="connsiteY4" fmla="*/ 4799966 h 7663711"/>
              <a:gd name="connsiteX5" fmla="*/ 9144000 w 9144000"/>
              <a:gd name="connsiteY5" fmla="*/ 4571366 h 7663711"/>
              <a:gd name="connsiteX6" fmla="*/ 5867400 w 9144000"/>
              <a:gd name="connsiteY6" fmla="*/ 4051302 h 7663711"/>
              <a:gd name="connsiteX7" fmla="*/ 3124200 w 9144000"/>
              <a:gd name="connsiteY7" fmla="*/ 6988494 h 7663711"/>
              <a:gd name="connsiteX8" fmla="*/ 0 w 9144000"/>
              <a:gd name="connsiteY8" fmla="*/ 0 h 7663711"/>
              <a:gd name="connsiteX0" fmla="*/ 0 w 9144000"/>
              <a:gd name="connsiteY0" fmla="*/ 0 h 7750389"/>
              <a:gd name="connsiteX1" fmla="*/ 0 w 9144000"/>
              <a:gd name="connsiteY1" fmla="*/ 6887211 h 7750389"/>
              <a:gd name="connsiteX2" fmla="*/ 1809750 w 9144000"/>
              <a:gd name="connsiteY2" fmla="*/ 4514215 h 7750389"/>
              <a:gd name="connsiteX3" fmla="*/ 5724525 w 9144000"/>
              <a:gd name="connsiteY3" fmla="*/ 5219065 h 7750389"/>
              <a:gd name="connsiteX4" fmla="*/ 9143999 w 9144000"/>
              <a:gd name="connsiteY4" fmla="*/ 4799966 h 7750389"/>
              <a:gd name="connsiteX5" fmla="*/ 9144000 w 9144000"/>
              <a:gd name="connsiteY5" fmla="*/ 4571366 h 7750389"/>
              <a:gd name="connsiteX6" fmla="*/ 3124200 w 9144000"/>
              <a:gd name="connsiteY6" fmla="*/ 6988494 h 7750389"/>
              <a:gd name="connsiteX7" fmla="*/ 0 w 9144000"/>
              <a:gd name="connsiteY7" fmla="*/ 0 h 7750389"/>
              <a:gd name="connsiteX0" fmla="*/ 0 w 9144000"/>
              <a:gd name="connsiteY0" fmla="*/ 0 h 8036688"/>
              <a:gd name="connsiteX1" fmla="*/ 0 w 9144000"/>
              <a:gd name="connsiteY1" fmla="*/ 6887211 h 8036688"/>
              <a:gd name="connsiteX2" fmla="*/ 1809750 w 9144000"/>
              <a:gd name="connsiteY2" fmla="*/ 4514215 h 8036688"/>
              <a:gd name="connsiteX3" fmla="*/ 5724525 w 9144000"/>
              <a:gd name="connsiteY3" fmla="*/ 5219065 h 8036688"/>
              <a:gd name="connsiteX4" fmla="*/ 9143999 w 9144000"/>
              <a:gd name="connsiteY4" fmla="*/ 4799966 h 8036688"/>
              <a:gd name="connsiteX5" fmla="*/ 9144000 w 9144000"/>
              <a:gd name="connsiteY5" fmla="*/ 4571366 h 8036688"/>
              <a:gd name="connsiteX6" fmla="*/ 5943600 w 9144000"/>
              <a:gd name="connsiteY6" fmla="*/ 3646170 h 8036688"/>
              <a:gd name="connsiteX7" fmla="*/ 3124200 w 9144000"/>
              <a:gd name="connsiteY7" fmla="*/ 6988494 h 8036688"/>
              <a:gd name="connsiteX8" fmla="*/ 0 w 9144000"/>
              <a:gd name="connsiteY8" fmla="*/ 0 h 8036688"/>
              <a:gd name="connsiteX0" fmla="*/ 0 w 9144000"/>
              <a:gd name="connsiteY0" fmla="*/ 540173 h 7427385"/>
              <a:gd name="connsiteX1" fmla="*/ 0 w 9144000"/>
              <a:gd name="connsiteY1" fmla="*/ 7427384 h 7427385"/>
              <a:gd name="connsiteX2" fmla="*/ 1809750 w 9144000"/>
              <a:gd name="connsiteY2" fmla="*/ 5054388 h 7427385"/>
              <a:gd name="connsiteX3" fmla="*/ 5724525 w 9144000"/>
              <a:gd name="connsiteY3" fmla="*/ 5759238 h 7427385"/>
              <a:gd name="connsiteX4" fmla="*/ 9143999 w 9144000"/>
              <a:gd name="connsiteY4" fmla="*/ 5340139 h 7427385"/>
              <a:gd name="connsiteX5" fmla="*/ 9144000 w 9144000"/>
              <a:gd name="connsiteY5" fmla="*/ 5111539 h 7427385"/>
              <a:gd name="connsiteX6" fmla="*/ 5943600 w 9144000"/>
              <a:gd name="connsiteY6" fmla="*/ 4186343 h 7427385"/>
              <a:gd name="connsiteX7" fmla="*/ 0 w 9144000"/>
              <a:gd name="connsiteY7" fmla="*/ 540173 h 7427385"/>
              <a:gd name="connsiteX0" fmla="*/ 0 w 9144000"/>
              <a:gd name="connsiteY0" fmla="*/ 790968 h 7678179"/>
              <a:gd name="connsiteX1" fmla="*/ 0 w 9144000"/>
              <a:gd name="connsiteY1" fmla="*/ 7678179 h 7678179"/>
              <a:gd name="connsiteX2" fmla="*/ 1809750 w 9144000"/>
              <a:gd name="connsiteY2" fmla="*/ 5305183 h 7678179"/>
              <a:gd name="connsiteX3" fmla="*/ 5724525 w 9144000"/>
              <a:gd name="connsiteY3" fmla="*/ 6010033 h 7678179"/>
              <a:gd name="connsiteX4" fmla="*/ 9143999 w 9144000"/>
              <a:gd name="connsiteY4" fmla="*/ 5590934 h 7678179"/>
              <a:gd name="connsiteX5" fmla="*/ 9144000 w 9144000"/>
              <a:gd name="connsiteY5" fmla="*/ 5362334 h 7678179"/>
              <a:gd name="connsiteX6" fmla="*/ 5943600 w 9144000"/>
              <a:gd name="connsiteY6" fmla="*/ 4437138 h 7678179"/>
              <a:gd name="connsiteX7" fmla="*/ 3124200 w 9144000"/>
              <a:gd name="connsiteY7" fmla="*/ 6969201 h 7678179"/>
              <a:gd name="connsiteX8" fmla="*/ 0 w 9144000"/>
              <a:gd name="connsiteY8" fmla="*/ 790968 h 7678179"/>
              <a:gd name="connsiteX0" fmla="*/ 0 w 9144000"/>
              <a:gd name="connsiteY0" fmla="*/ 790968 h 8893571"/>
              <a:gd name="connsiteX1" fmla="*/ 0 w 9144000"/>
              <a:gd name="connsiteY1" fmla="*/ 8893571 h 8893571"/>
              <a:gd name="connsiteX2" fmla="*/ 1809750 w 9144000"/>
              <a:gd name="connsiteY2" fmla="*/ 5305183 h 8893571"/>
              <a:gd name="connsiteX3" fmla="*/ 5724525 w 9144000"/>
              <a:gd name="connsiteY3" fmla="*/ 6010033 h 8893571"/>
              <a:gd name="connsiteX4" fmla="*/ 9143999 w 9144000"/>
              <a:gd name="connsiteY4" fmla="*/ 5590934 h 8893571"/>
              <a:gd name="connsiteX5" fmla="*/ 9144000 w 9144000"/>
              <a:gd name="connsiteY5" fmla="*/ 5362334 h 8893571"/>
              <a:gd name="connsiteX6" fmla="*/ 5943600 w 9144000"/>
              <a:gd name="connsiteY6" fmla="*/ 4437138 h 8893571"/>
              <a:gd name="connsiteX7" fmla="*/ 3124200 w 9144000"/>
              <a:gd name="connsiteY7" fmla="*/ 6969201 h 8893571"/>
              <a:gd name="connsiteX8" fmla="*/ 0 w 9144000"/>
              <a:gd name="connsiteY8" fmla="*/ 790968 h 8893571"/>
              <a:gd name="connsiteX0" fmla="*/ 0 w 9144000"/>
              <a:gd name="connsiteY0" fmla="*/ 1 h 8102604"/>
              <a:gd name="connsiteX1" fmla="*/ 0 w 9144000"/>
              <a:gd name="connsiteY1" fmla="*/ 8102604 h 8102604"/>
              <a:gd name="connsiteX2" fmla="*/ 1809750 w 9144000"/>
              <a:gd name="connsiteY2" fmla="*/ 4514216 h 8102604"/>
              <a:gd name="connsiteX3" fmla="*/ 5724525 w 9144000"/>
              <a:gd name="connsiteY3" fmla="*/ 5219066 h 8102604"/>
              <a:gd name="connsiteX4" fmla="*/ 9143999 w 9144000"/>
              <a:gd name="connsiteY4" fmla="*/ 4799967 h 8102604"/>
              <a:gd name="connsiteX5" fmla="*/ 9144000 w 9144000"/>
              <a:gd name="connsiteY5" fmla="*/ 4571367 h 8102604"/>
              <a:gd name="connsiteX6" fmla="*/ 5943600 w 9144000"/>
              <a:gd name="connsiteY6" fmla="*/ 3646171 h 8102604"/>
              <a:gd name="connsiteX7" fmla="*/ 3124200 w 9144000"/>
              <a:gd name="connsiteY7" fmla="*/ 6178234 h 8102604"/>
              <a:gd name="connsiteX8" fmla="*/ 0 w 9144000"/>
              <a:gd name="connsiteY8" fmla="*/ 1 h 8102604"/>
              <a:gd name="connsiteX0" fmla="*/ 0 w 9144000"/>
              <a:gd name="connsiteY0" fmla="*/ 0 h 8102603"/>
              <a:gd name="connsiteX1" fmla="*/ 0 w 9144000"/>
              <a:gd name="connsiteY1" fmla="*/ 8102603 h 8102603"/>
              <a:gd name="connsiteX2" fmla="*/ 1809750 w 9144000"/>
              <a:gd name="connsiteY2" fmla="*/ 4514215 h 8102603"/>
              <a:gd name="connsiteX3" fmla="*/ 5724525 w 9144000"/>
              <a:gd name="connsiteY3" fmla="*/ 5219065 h 8102603"/>
              <a:gd name="connsiteX4" fmla="*/ 9143999 w 9144000"/>
              <a:gd name="connsiteY4" fmla="*/ 4799966 h 8102603"/>
              <a:gd name="connsiteX5" fmla="*/ 9144000 w 9144000"/>
              <a:gd name="connsiteY5" fmla="*/ 4571366 h 8102603"/>
              <a:gd name="connsiteX6" fmla="*/ 6477000 w 9144000"/>
              <a:gd name="connsiteY6" fmla="*/ 4253865 h 8102603"/>
              <a:gd name="connsiteX7" fmla="*/ 3124200 w 9144000"/>
              <a:gd name="connsiteY7" fmla="*/ 6178233 h 8102603"/>
              <a:gd name="connsiteX8" fmla="*/ 0 w 9144000"/>
              <a:gd name="connsiteY8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477000 w 9269412"/>
              <a:gd name="connsiteY5" fmla="*/ 4253865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2590800 w 9269412"/>
              <a:gd name="connsiteY6" fmla="*/ 5773102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380625"/>
              <a:gd name="connsiteX1" fmla="*/ 0 w 9269412"/>
              <a:gd name="connsiteY1" fmla="*/ 8102603 h 8380625"/>
              <a:gd name="connsiteX2" fmla="*/ 5334000 w 9269412"/>
              <a:gd name="connsiteY2" fmla="*/ 7900035 h 8380625"/>
              <a:gd name="connsiteX3" fmla="*/ 5724525 w 9269412"/>
              <a:gd name="connsiteY3" fmla="*/ 5219065 h 8380625"/>
              <a:gd name="connsiteX4" fmla="*/ 9143999 w 9269412"/>
              <a:gd name="connsiteY4" fmla="*/ 4799966 h 8380625"/>
              <a:gd name="connsiteX5" fmla="*/ 6324600 w 9269412"/>
              <a:gd name="connsiteY5" fmla="*/ 4557712 h 8380625"/>
              <a:gd name="connsiteX6" fmla="*/ 1981200 w 9269412"/>
              <a:gd name="connsiteY6" fmla="*/ 5469254 h 8380625"/>
              <a:gd name="connsiteX7" fmla="*/ 0 w 9269412"/>
              <a:gd name="connsiteY7" fmla="*/ 0 h 8380625"/>
              <a:gd name="connsiteX0" fmla="*/ 0 w 9269412"/>
              <a:gd name="connsiteY0" fmla="*/ 0 h 8619278"/>
              <a:gd name="connsiteX1" fmla="*/ 0 w 9269412"/>
              <a:gd name="connsiteY1" fmla="*/ 8102603 h 8619278"/>
              <a:gd name="connsiteX2" fmla="*/ 5334000 w 9269412"/>
              <a:gd name="connsiteY2" fmla="*/ 7900035 h 8619278"/>
              <a:gd name="connsiteX3" fmla="*/ 8305800 w 9269412"/>
              <a:gd name="connsiteY3" fmla="*/ 8102600 h 8619278"/>
              <a:gd name="connsiteX4" fmla="*/ 9143999 w 9269412"/>
              <a:gd name="connsiteY4" fmla="*/ 4799966 h 8619278"/>
              <a:gd name="connsiteX5" fmla="*/ 6324600 w 9269412"/>
              <a:gd name="connsiteY5" fmla="*/ 4557712 h 8619278"/>
              <a:gd name="connsiteX6" fmla="*/ 1981200 w 9269412"/>
              <a:gd name="connsiteY6" fmla="*/ 5469254 h 8619278"/>
              <a:gd name="connsiteX7" fmla="*/ 0 w 9269412"/>
              <a:gd name="connsiteY7" fmla="*/ 0 h 8619278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269412"/>
              <a:gd name="connsiteY0" fmla="*/ 0 h 8821843"/>
              <a:gd name="connsiteX1" fmla="*/ 0 w 9269412"/>
              <a:gd name="connsiteY1" fmla="*/ 8102603 h 8821843"/>
              <a:gd name="connsiteX2" fmla="*/ 5334000 w 9269412"/>
              <a:gd name="connsiteY2" fmla="*/ 7900035 h 8821843"/>
              <a:gd name="connsiteX3" fmla="*/ 9144000 w 9269412"/>
              <a:gd name="connsiteY3" fmla="*/ 8305165 h 8821843"/>
              <a:gd name="connsiteX4" fmla="*/ 9143999 w 9269412"/>
              <a:gd name="connsiteY4" fmla="*/ 4799966 h 8821843"/>
              <a:gd name="connsiteX5" fmla="*/ 6324600 w 9269412"/>
              <a:gd name="connsiteY5" fmla="*/ 4557712 h 8821843"/>
              <a:gd name="connsiteX6" fmla="*/ 1981200 w 9269412"/>
              <a:gd name="connsiteY6" fmla="*/ 5469254 h 8821843"/>
              <a:gd name="connsiteX7" fmla="*/ 0 w 9269412"/>
              <a:gd name="connsiteY7" fmla="*/ 0 h 8821843"/>
              <a:gd name="connsiteX0" fmla="*/ 0 w 9269412"/>
              <a:gd name="connsiteY0" fmla="*/ 0 h 8923126"/>
              <a:gd name="connsiteX1" fmla="*/ 0 w 9269412"/>
              <a:gd name="connsiteY1" fmla="*/ 8102603 h 8923126"/>
              <a:gd name="connsiteX2" fmla="*/ 5334000 w 9269412"/>
              <a:gd name="connsiteY2" fmla="*/ 7900035 h 8923126"/>
              <a:gd name="connsiteX3" fmla="*/ 9144000 w 9269412"/>
              <a:gd name="connsiteY3" fmla="*/ 8406448 h 8923126"/>
              <a:gd name="connsiteX4" fmla="*/ 9143999 w 9269412"/>
              <a:gd name="connsiteY4" fmla="*/ 4799966 h 8923126"/>
              <a:gd name="connsiteX5" fmla="*/ 6324600 w 9269412"/>
              <a:gd name="connsiteY5" fmla="*/ 4557712 h 8923126"/>
              <a:gd name="connsiteX6" fmla="*/ 1981200 w 9269412"/>
              <a:gd name="connsiteY6" fmla="*/ 5469254 h 8923126"/>
              <a:gd name="connsiteX7" fmla="*/ 0 w 9269412"/>
              <a:gd name="connsiteY7" fmla="*/ 0 h 8923126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8963501"/>
              <a:gd name="connsiteX1" fmla="*/ 0 w 9269412"/>
              <a:gd name="connsiteY1" fmla="*/ 8102603 h 8963501"/>
              <a:gd name="connsiteX2" fmla="*/ 4953000 w 9269412"/>
              <a:gd name="connsiteY2" fmla="*/ 8912859 h 8963501"/>
              <a:gd name="connsiteX3" fmla="*/ 9144000 w 9269412"/>
              <a:gd name="connsiteY3" fmla="*/ 8406448 h 8963501"/>
              <a:gd name="connsiteX4" fmla="*/ 9143999 w 9269412"/>
              <a:gd name="connsiteY4" fmla="*/ 4799966 h 8963501"/>
              <a:gd name="connsiteX5" fmla="*/ 6324600 w 9269412"/>
              <a:gd name="connsiteY5" fmla="*/ 4557712 h 8963501"/>
              <a:gd name="connsiteX6" fmla="*/ 1981200 w 9269412"/>
              <a:gd name="connsiteY6" fmla="*/ 5469254 h 8963501"/>
              <a:gd name="connsiteX7" fmla="*/ 0 w 9269412"/>
              <a:gd name="connsiteY7" fmla="*/ 0 h 8963501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7162800 w 9269412"/>
              <a:gd name="connsiteY5" fmla="*/ 3950017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533400 w 9170760"/>
              <a:gd name="connsiteY0" fmla="*/ 0 h 6228874"/>
              <a:gd name="connsiteX1" fmla="*/ 0 w 9170760"/>
              <a:gd name="connsiteY1" fmla="*/ 5367977 h 6228874"/>
              <a:gd name="connsiteX2" fmla="*/ 4953000 w 9170760"/>
              <a:gd name="connsiteY2" fmla="*/ 6178233 h 6228874"/>
              <a:gd name="connsiteX3" fmla="*/ 9144000 w 9170760"/>
              <a:gd name="connsiteY3" fmla="*/ 5671822 h 6228874"/>
              <a:gd name="connsiteX4" fmla="*/ 9143999 w 9170760"/>
              <a:gd name="connsiteY4" fmla="*/ 2065340 h 6228874"/>
              <a:gd name="connsiteX5" fmla="*/ 7162800 w 9170760"/>
              <a:gd name="connsiteY5" fmla="*/ 1215391 h 6228874"/>
              <a:gd name="connsiteX6" fmla="*/ 1981200 w 9170760"/>
              <a:gd name="connsiteY6" fmla="*/ 2734628 h 6228874"/>
              <a:gd name="connsiteX7" fmla="*/ 533400 w 9170760"/>
              <a:gd name="connsiteY7" fmla="*/ 0 h 6228874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81200 w 9170760"/>
              <a:gd name="connsiteY6" fmla="*/ 2821440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81200 w 9170760"/>
              <a:gd name="connsiteY6" fmla="*/ 2821440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371600 w 9170760"/>
              <a:gd name="connsiteY6" fmla="*/ 5049658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05000 w 9170760"/>
              <a:gd name="connsiteY6" fmla="*/ 4948376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391400 w 9170760"/>
              <a:gd name="connsiteY5" fmla="*/ 5150941 h 6315686"/>
              <a:gd name="connsiteX6" fmla="*/ 1905000 w 9170760"/>
              <a:gd name="connsiteY6" fmla="*/ 4948376 h 6315686"/>
              <a:gd name="connsiteX7" fmla="*/ 533400 w 9170760"/>
              <a:gd name="connsiteY7" fmla="*/ 86812 h 6315686"/>
              <a:gd name="connsiteX0" fmla="*/ 533400 w 9144000"/>
              <a:gd name="connsiteY0" fmla="*/ 86812 h 6590093"/>
              <a:gd name="connsiteX1" fmla="*/ 0 w 9144000"/>
              <a:gd name="connsiteY1" fmla="*/ 5454789 h 6590093"/>
              <a:gd name="connsiteX2" fmla="*/ 4953000 w 9144000"/>
              <a:gd name="connsiteY2" fmla="*/ 6265045 h 6590093"/>
              <a:gd name="connsiteX3" fmla="*/ 9144000 w 9144000"/>
              <a:gd name="connsiteY3" fmla="*/ 5758634 h 6590093"/>
              <a:gd name="connsiteX4" fmla="*/ 8991600 w 9144000"/>
              <a:gd name="connsiteY4" fmla="*/ 5353506 h 6590093"/>
              <a:gd name="connsiteX5" fmla="*/ 7391400 w 9144000"/>
              <a:gd name="connsiteY5" fmla="*/ 5150941 h 6590093"/>
              <a:gd name="connsiteX6" fmla="*/ 1905000 w 9144000"/>
              <a:gd name="connsiteY6" fmla="*/ 4948376 h 6590093"/>
              <a:gd name="connsiteX7" fmla="*/ 533400 w 9144000"/>
              <a:gd name="connsiteY7" fmla="*/ 86812 h 6590093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150941 h 6315686"/>
              <a:gd name="connsiteX5" fmla="*/ 1905000 w 9550400"/>
              <a:gd name="connsiteY5" fmla="*/ 4948376 h 6315686"/>
              <a:gd name="connsiteX6" fmla="*/ 533400 w 9550400"/>
              <a:gd name="connsiteY6" fmla="*/ 86812 h 6315686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353506 h 6315686"/>
              <a:gd name="connsiteX5" fmla="*/ 1905000 w 9550400"/>
              <a:gd name="connsiteY5" fmla="*/ 4948376 h 6315686"/>
              <a:gd name="connsiteX6" fmla="*/ 533400 w 9550400"/>
              <a:gd name="connsiteY6" fmla="*/ 86812 h 6315686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353506 h 6315686"/>
              <a:gd name="connsiteX5" fmla="*/ 1828800 w 9550400"/>
              <a:gd name="connsiteY5" fmla="*/ 4745810 h 6315686"/>
              <a:gd name="connsiteX6" fmla="*/ 533400 w 9550400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63916"/>
              <a:gd name="connsiteX1" fmla="*/ 0 w 9604829"/>
              <a:gd name="connsiteY1" fmla="*/ 5454789 h 6363916"/>
              <a:gd name="connsiteX2" fmla="*/ 4953000 w 9604829"/>
              <a:gd name="connsiteY2" fmla="*/ 6265045 h 6363916"/>
              <a:gd name="connsiteX3" fmla="*/ 9144000 w 9604829"/>
              <a:gd name="connsiteY3" fmla="*/ 5758634 h 6363916"/>
              <a:gd name="connsiteX4" fmla="*/ 7391400 w 9604829"/>
              <a:gd name="connsiteY4" fmla="*/ 5353506 h 6363916"/>
              <a:gd name="connsiteX5" fmla="*/ 1828800 w 9604829"/>
              <a:gd name="connsiteY5" fmla="*/ 4745810 h 6363916"/>
              <a:gd name="connsiteX6" fmla="*/ 533400 w 9604829"/>
              <a:gd name="connsiteY6" fmla="*/ 86812 h 6363916"/>
              <a:gd name="connsiteX0" fmla="*/ 533400 w 9604829"/>
              <a:gd name="connsiteY0" fmla="*/ 86812 h 6373562"/>
              <a:gd name="connsiteX1" fmla="*/ 0 w 9604829"/>
              <a:gd name="connsiteY1" fmla="*/ 5454789 h 6373562"/>
              <a:gd name="connsiteX2" fmla="*/ 4953000 w 9604829"/>
              <a:gd name="connsiteY2" fmla="*/ 6265045 h 6373562"/>
              <a:gd name="connsiteX3" fmla="*/ 9144000 w 9604829"/>
              <a:gd name="connsiteY3" fmla="*/ 5758634 h 6373562"/>
              <a:gd name="connsiteX4" fmla="*/ 7391400 w 9604829"/>
              <a:gd name="connsiteY4" fmla="*/ 5353506 h 6373562"/>
              <a:gd name="connsiteX5" fmla="*/ 1828800 w 9604829"/>
              <a:gd name="connsiteY5" fmla="*/ 4745810 h 6373562"/>
              <a:gd name="connsiteX6" fmla="*/ 533400 w 9604829"/>
              <a:gd name="connsiteY6" fmla="*/ 86812 h 6373562"/>
              <a:gd name="connsiteX0" fmla="*/ 533400 w 9350829"/>
              <a:gd name="connsiteY0" fmla="*/ 86812 h 6373562"/>
              <a:gd name="connsiteX1" fmla="*/ 0 w 9350829"/>
              <a:gd name="connsiteY1" fmla="*/ 5454789 h 6373562"/>
              <a:gd name="connsiteX2" fmla="*/ 4953000 w 9350829"/>
              <a:gd name="connsiteY2" fmla="*/ 6265045 h 6373562"/>
              <a:gd name="connsiteX3" fmla="*/ 9144000 w 9350829"/>
              <a:gd name="connsiteY3" fmla="*/ 5758634 h 6373562"/>
              <a:gd name="connsiteX4" fmla="*/ 7391400 w 9350829"/>
              <a:gd name="connsiteY4" fmla="*/ 5353506 h 6373562"/>
              <a:gd name="connsiteX5" fmla="*/ 1828800 w 9350829"/>
              <a:gd name="connsiteY5" fmla="*/ 4745810 h 6373562"/>
              <a:gd name="connsiteX6" fmla="*/ 533400 w 9350829"/>
              <a:gd name="connsiteY6" fmla="*/ 86812 h 6373562"/>
              <a:gd name="connsiteX0" fmla="*/ 533400 w 9456058"/>
              <a:gd name="connsiteY0" fmla="*/ 86812 h 6373562"/>
              <a:gd name="connsiteX1" fmla="*/ 0 w 9456058"/>
              <a:gd name="connsiteY1" fmla="*/ 5454789 h 6373562"/>
              <a:gd name="connsiteX2" fmla="*/ 4953000 w 9456058"/>
              <a:gd name="connsiteY2" fmla="*/ 6265045 h 6373562"/>
              <a:gd name="connsiteX3" fmla="*/ 9144000 w 9456058"/>
              <a:gd name="connsiteY3" fmla="*/ 5758634 h 6373562"/>
              <a:gd name="connsiteX4" fmla="*/ 7391400 w 9456058"/>
              <a:gd name="connsiteY4" fmla="*/ 5353506 h 6373562"/>
              <a:gd name="connsiteX5" fmla="*/ 1828800 w 9456058"/>
              <a:gd name="connsiteY5" fmla="*/ 4745810 h 6373562"/>
              <a:gd name="connsiteX6" fmla="*/ 533400 w 9456058"/>
              <a:gd name="connsiteY6" fmla="*/ 86812 h 6373562"/>
              <a:gd name="connsiteX0" fmla="*/ 533400 w 9684657"/>
              <a:gd name="connsiteY0" fmla="*/ 86812 h 6373562"/>
              <a:gd name="connsiteX1" fmla="*/ 0 w 9684657"/>
              <a:gd name="connsiteY1" fmla="*/ 5454789 h 6373562"/>
              <a:gd name="connsiteX2" fmla="*/ 4953000 w 9684657"/>
              <a:gd name="connsiteY2" fmla="*/ 6265045 h 6373562"/>
              <a:gd name="connsiteX3" fmla="*/ 9372599 w 9684657"/>
              <a:gd name="connsiteY3" fmla="*/ 5556070 h 6373562"/>
              <a:gd name="connsiteX4" fmla="*/ 7391400 w 9684657"/>
              <a:gd name="connsiteY4" fmla="*/ 5353506 h 6373562"/>
              <a:gd name="connsiteX5" fmla="*/ 1828800 w 9684657"/>
              <a:gd name="connsiteY5" fmla="*/ 4745810 h 6373562"/>
              <a:gd name="connsiteX6" fmla="*/ 533400 w 9684657"/>
              <a:gd name="connsiteY6" fmla="*/ 86812 h 6373562"/>
              <a:gd name="connsiteX0" fmla="*/ 533400 w 9372599"/>
              <a:gd name="connsiteY0" fmla="*/ 86812 h 6373562"/>
              <a:gd name="connsiteX1" fmla="*/ 0 w 9372599"/>
              <a:gd name="connsiteY1" fmla="*/ 5454789 h 6373562"/>
              <a:gd name="connsiteX2" fmla="*/ 4953000 w 9372599"/>
              <a:gd name="connsiteY2" fmla="*/ 6265045 h 6373562"/>
              <a:gd name="connsiteX3" fmla="*/ 9372599 w 9372599"/>
              <a:gd name="connsiteY3" fmla="*/ 5556070 h 6373562"/>
              <a:gd name="connsiteX4" fmla="*/ 7391400 w 9372599"/>
              <a:gd name="connsiteY4" fmla="*/ 5353506 h 6373562"/>
              <a:gd name="connsiteX5" fmla="*/ 1828800 w 9372599"/>
              <a:gd name="connsiteY5" fmla="*/ 4745810 h 6373562"/>
              <a:gd name="connsiteX6" fmla="*/ 533400 w 9372599"/>
              <a:gd name="connsiteY6" fmla="*/ 86812 h 6373562"/>
              <a:gd name="connsiteX0" fmla="*/ 533400 w 9524999"/>
              <a:gd name="connsiteY0" fmla="*/ 86812 h 6373562"/>
              <a:gd name="connsiteX1" fmla="*/ 0 w 9524999"/>
              <a:gd name="connsiteY1" fmla="*/ 5454789 h 6373562"/>
              <a:gd name="connsiteX2" fmla="*/ 4953000 w 9524999"/>
              <a:gd name="connsiteY2" fmla="*/ 6265045 h 6373562"/>
              <a:gd name="connsiteX3" fmla="*/ 9524999 w 9524999"/>
              <a:gd name="connsiteY3" fmla="*/ 5556070 h 6373562"/>
              <a:gd name="connsiteX4" fmla="*/ 7391400 w 9524999"/>
              <a:gd name="connsiteY4" fmla="*/ 5353506 h 6373562"/>
              <a:gd name="connsiteX5" fmla="*/ 1828800 w 9524999"/>
              <a:gd name="connsiteY5" fmla="*/ 4745810 h 6373562"/>
              <a:gd name="connsiteX6" fmla="*/ 533400 w 9524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7391400 w 9143999"/>
              <a:gd name="connsiteY4" fmla="*/ 5353506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556070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556070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275313"/>
              <a:gd name="connsiteX1" fmla="*/ 0 w 9143999"/>
              <a:gd name="connsiteY1" fmla="*/ 5454789 h 6275313"/>
              <a:gd name="connsiteX2" fmla="*/ 5562599 w 9143999"/>
              <a:gd name="connsiteY2" fmla="*/ 6163765 h 6275313"/>
              <a:gd name="connsiteX3" fmla="*/ 9143999 w 9143999"/>
              <a:gd name="connsiteY3" fmla="*/ 5758635 h 6275313"/>
              <a:gd name="connsiteX4" fmla="*/ 6553199 w 9143999"/>
              <a:gd name="connsiteY4" fmla="*/ 5758635 h 6275313"/>
              <a:gd name="connsiteX5" fmla="*/ 1828800 w 9143999"/>
              <a:gd name="connsiteY5" fmla="*/ 4745810 h 6275313"/>
              <a:gd name="connsiteX6" fmla="*/ 533400 w 9143999"/>
              <a:gd name="connsiteY6" fmla="*/ 86812 h 6275313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373565"/>
              <a:gd name="connsiteX1" fmla="*/ 0 w 9143999"/>
              <a:gd name="connsiteY1" fmla="*/ 5454789 h 6373565"/>
              <a:gd name="connsiteX2" fmla="*/ 5638799 w 9143999"/>
              <a:gd name="connsiteY2" fmla="*/ 6265048 h 6373565"/>
              <a:gd name="connsiteX3" fmla="*/ 9143999 w 9143999"/>
              <a:gd name="connsiteY3" fmla="*/ 5758635 h 6373565"/>
              <a:gd name="connsiteX4" fmla="*/ 6553199 w 9143999"/>
              <a:gd name="connsiteY4" fmla="*/ 5758635 h 6373565"/>
              <a:gd name="connsiteX5" fmla="*/ 1828800 w 9143999"/>
              <a:gd name="connsiteY5" fmla="*/ 4745810 h 6373565"/>
              <a:gd name="connsiteX6" fmla="*/ 533400 w 9143999"/>
              <a:gd name="connsiteY6" fmla="*/ 86812 h 6373565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86300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74425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98175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456303"/>
              <a:gd name="connsiteX1" fmla="*/ 0 w 9143999"/>
              <a:gd name="connsiteY1" fmla="*/ 5454789 h 6456303"/>
              <a:gd name="connsiteX2" fmla="*/ 5730372 w 9143999"/>
              <a:gd name="connsiteY2" fmla="*/ 6347786 h 6456303"/>
              <a:gd name="connsiteX3" fmla="*/ 9143999 w 9143999"/>
              <a:gd name="connsiteY3" fmla="*/ 5758635 h 6456303"/>
              <a:gd name="connsiteX4" fmla="*/ 6553199 w 9143999"/>
              <a:gd name="connsiteY4" fmla="*/ 5758635 h 6456303"/>
              <a:gd name="connsiteX5" fmla="*/ 1828800 w 9143999"/>
              <a:gd name="connsiteY5" fmla="*/ 4745810 h 6456303"/>
              <a:gd name="connsiteX6" fmla="*/ 533400 w 9143999"/>
              <a:gd name="connsiteY6" fmla="*/ 86812 h 6456303"/>
              <a:gd name="connsiteX0" fmla="*/ 533400 w 9143999"/>
              <a:gd name="connsiteY0" fmla="*/ 86812 h 6456303"/>
              <a:gd name="connsiteX1" fmla="*/ 0 w 9143999"/>
              <a:gd name="connsiteY1" fmla="*/ 5454789 h 6456303"/>
              <a:gd name="connsiteX2" fmla="*/ 5730372 w 9143999"/>
              <a:gd name="connsiteY2" fmla="*/ 6347786 h 6456303"/>
              <a:gd name="connsiteX3" fmla="*/ 9143999 w 9143999"/>
              <a:gd name="connsiteY3" fmla="*/ 5758635 h 6456303"/>
              <a:gd name="connsiteX4" fmla="*/ 6553199 w 9143999"/>
              <a:gd name="connsiteY4" fmla="*/ 5758635 h 6456303"/>
              <a:gd name="connsiteX5" fmla="*/ 1828800 w 9143999"/>
              <a:gd name="connsiteY5" fmla="*/ 4745810 h 6456303"/>
              <a:gd name="connsiteX6" fmla="*/ 533400 w 9143999"/>
              <a:gd name="connsiteY6" fmla="*/ 86812 h 64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6456303">
                <a:moveTo>
                  <a:pt x="533400" y="86812"/>
                </a:moveTo>
                <a:cubicBezTo>
                  <a:pt x="166914" y="0"/>
                  <a:pt x="177800" y="3665463"/>
                  <a:pt x="0" y="5454789"/>
                </a:cubicBezTo>
                <a:cubicBezTo>
                  <a:pt x="3170691" y="5714068"/>
                  <a:pt x="4003172" y="6239270"/>
                  <a:pt x="5730372" y="6347786"/>
                </a:cubicBezTo>
                <a:cubicBezTo>
                  <a:pt x="7127372" y="6456303"/>
                  <a:pt x="7903692" y="6206840"/>
                  <a:pt x="9143999" y="5758635"/>
                </a:cubicBezTo>
                <a:cubicBezTo>
                  <a:pt x="8088086" y="5799632"/>
                  <a:pt x="7594599" y="5724874"/>
                  <a:pt x="6553199" y="5758635"/>
                </a:cubicBezTo>
                <a:cubicBezTo>
                  <a:pt x="5548085" y="5700760"/>
                  <a:pt x="2832100" y="5691114"/>
                  <a:pt x="1828800" y="4745810"/>
                </a:cubicBezTo>
                <a:cubicBezTo>
                  <a:pt x="825500" y="3800506"/>
                  <a:pt x="869649" y="236325"/>
                  <a:pt x="533400" y="86812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81202"/>
            <a:ext cx="6629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352800"/>
            <a:ext cx="4267200" cy="76200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8842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46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346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7D66CB8D-80E9-47E6-AD41-60230653F841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64</a:t>
            </a:r>
          </a:p>
        </p:txBody>
      </p:sp>
    </p:spTree>
    <p:extLst>
      <p:ext uri="{BB962C8B-B14F-4D97-AF65-F5344CB8AC3E}">
        <p14:creationId xmlns:p14="http://schemas.microsoft.com/office/powerpoint/2010/main" val="28730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04950"/>
            <a:ext cx="8534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362202"/>
            <a:ext cx="85344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/>
          <p:cNvSpPr/>
          <p:nvPr/>
        </p:nvSpPr>
        <p:spPr>
          <a:xfrm>
            <a:off x="0" y="6096000"/>
            <a:ext cx="9144000" cy="76200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012825">
                <a:moveTo>
                  <a:pt x="0" y="12700"/>
                </a:moveTo>
                <a:lnTo>
                  <a:pt x="0" y="241300"/>
                </a:lnTo>
                <a:cubicBezTo>
                  <a:pt x="500062" y="206375"/>
                  <a:pt x="855663" y="139700"/>
                  <a:pt x="1809750" y="260350"/>
                </a:cubicBezTo>
                <a:cubicBezTo>
                  <a:pt x="2763837" y="381000"/>
                  <a:pt x="4502150" y="917575"/>
                  <a:pt x="5724525" y="965200"/>
                </a:cubicBezTo>
                <a:cubicBezTo>
                  <a:pt x="6946900" y="1012825"/>
                  <a:pt x="8575674" y="649288"/>
                  <a:pt x="9143999" y="546101"/>
                </a:cubicBezTo>
                <a:cubicBezTo>
                  <a:pt x="9143999" y="469901"/>
                  <a:pt x="9144000" y="393701"/>
                  <a:pt x="9144000" y="317501"/>
                </a:cubicBezTo>
                <a:cubicBezTo>
                  <a:pt x="8572500" y="369889"/>
                  <a:pt x="6938962" y="895350"/>
                  <a:pt x="5715000" y="869950"/>
                </a:cubicBezTo>
                <a:cubicBezTo>
                  <a:pt x="4491038" y="844550"/>
                  <a:pt x="2752725" y="307975"/>
                  <a:pt x="1800225" y="165100"/>
                </a:cubicBezTo>
                <a:cubicBezTo>
                  <a:pt x="847725" y="22225"/>
                  <a:pt x="307975" y="0"/>
                  <a:pt x="0" y="12700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rgbClr val="F8CE9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029" name="Picture 10" descr="ISS_NUS_LINE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" y="6477000"/>
            <a:ext cx="15240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499992" y="6665555"/>
            <a:ext cx="1752600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75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© 2017 NUS.  All rights reserved.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2198" y="6750280"/>
            <a:ext cx="29337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US" sz="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</a:t>
            </a:r>
            <a:fld id="{A3C632D6-962E-414C-B46D-88D0843DECA5}" type="slidenum">
              <a:rPr lang="en-US" sz="60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pPr algn="r">
                <a:spcBef>
                  <a:spcPts val="0"/>
                </a:spcBef>
                <a:defRPr/>
              </a:pPr>
              <a:t>‹#›</a:t>
            </a:fld>
            <a:endParaRPr lang="en-US" sz="600" dirty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  <p:sldLayoutId id="2147483681" r:id="rId4"/>
    <p:sldLayoutId id="2147483677" r:id="rId5"/>
    <p:sldLayoutId id="2147483676" r:id="rId6"/>
    <p:sldLayoutId id="2147483682" r:id="rId7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0E242A"/>
          </a:solidFill>
          <a:latin typeface="Cambria" pitchFamily="18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E242A"/>
          </a:solidFill>
          <a:latin typeface="Cambria" pitchFamily="18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rgbClr val="0E242A"/>
          </a:solidFill>
          <a:latin typeface="Cambria" pitchFamily="18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050">
          <a:solidFill>
            <a:srgbClr val="0E242A"/>
          </a:solidFill>
          <a:latin typeface="Cambria" pitchFamily="18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050">
          <a:solidFill>
            <a:srgbClr val="0E242A"/>
          </a:solidFill>
          <a:latin typeface="Cambria" pitchFamily="18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hyperlink" Target="http://www.economicswebinstitute.org/glossary/gdp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builder.singstat.gov.sg/publicfacing/createDataTable.action?refId=1062" TargetMode="External"/><Relationship Id="rId2" Type="http://schemas.openxmlformats.org/officeDocument/2006/relationships/hyperlink" Target="http://www.imf.org/external/pubs/ft/weo/2016/02/weodata/index.aspx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ablebuilder.singstat.gov.sg/publicfacing/createDataTable.action?refId=106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GDP_(PPP)_per_capita" TargetMode="External"/><Relationship Id="rId2" Type="http://schemas.openxmlformats.org/officeDocument/2006/relationships/hyperlink" Target="https://en.wikipedia.org/wiki/International_rankings_of_Singapor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contactsingapore.sg/en/professionals/why-singapore/about-singapore/singapore-at-a-glance" TargetMode="External"/><Relationship Id="rId4" Type="http://schemas.openxmlformats.org/officeDocument/2006/relationships/hyperlink" Target="https://www.mfa.gov.sg/content/mfa/media_centre/singapore_headlines/2012/201202/news_2012022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3501" y="1700808"/>
            <a:ext cx="6629400" cy="1362075"/>
          </a:xfrm>
        </p:spPr>
        <p:txBody>
          <a:bodyPr/>
          <a:lstStyle/>
          <a:p>
            <a:r>
              <a:rPr lang="en-SG" dirty="0"/>
              <a:t>Estimating the economic health of Singapore for 2016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88024" y="4221088"/>
            <a:ext cx="4267200" cy="1812032"/>
          </a:xfrm>
        </p:spPr>
        <p:txBody>
          <a:bodyPr/>
          <a:lstStyle/>
          <a:p>
            <a:pPr algn="ctr"/>
            <a:r>
              <a:rPr lang="en-SG" b="1" dirty="0"/>
              <a:t>Team 7:</a:t>
            </a:r>
            <a:r>
              <a:rPr lang="en-SG" dirty="0"/>
              <a:t> </a:t>
            </a:r>
          </a:p>
          <a:p>
            <a:pPr algn="ctr"/>
            <a:r>
              <a:rPr lang="en-SG" dirty="0"/>
              <a:t>Abhinaya M</a:t>
            </a:r>
          </a:p>
          <a:p>
            <a:pPr algn="ctr"/>
            <a:r>
              <a:rPr lang="en-SG" dirty="0"/>
              <a:t> Allen Geoffrey Raj</a:t>
            </a:r>
          </a:p>
          <a:p>
            <a:pPr algn="ctr"/>
            <a:r>
              <a:rPr lang="en-SG" dirty="0"/>
              <a:t>Kavya AK</a:t>
            </a:r>
          </a:p>
          <a:p>
            <a:pPr algn="ctr"/>
            <a:r>
              <a:rPr lang="en-SG" dirty="0"/>
              <a:t>Preethi Jennifer</a:t>
            </a:r>
          </a:p>
          <a:p>
            <a:pPr algn="ctr"/>
            <a:r>
              <a:rPr lang="en-SG" dirty="0"/>
              <a:t>Saravanan KS</a:t>
            </a:r>
          </a:p>
        </p:txBody>
      </p:sp>
    </p:spTree>
    <p:extLst>
      <p:ext uri="{BB962C8B-B14F-4D97-AF65-F5344CB8AC3E}">
        <p14:creationId xmlns:p14="http://schemas.microsoft.com/office/powerpoint/2010/main" val="69028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42757" y="1844824"/>
            <a:ext cx="5258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THANK YOU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Wingdings" panose="05000000000000000000" pitchFamily="2" charset="2"/>
              </a:rPr>
              <a:t>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0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908720"/>
            <a:ext cx="1872208" cy="136207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636" y="2828836"/>
            <a:ext cx="65527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Monotype Corsiva" panose="03010101010201010101" pitchFamily="66" charset="0"/>
              </a:rPr>
              <a:t>Estimating the economic health of Singapore for the year 2016</a:t>
            </a:r>
          </a:p>
        </p:txBody>
      </p:sp>
    </p:spTree>
    <p:extLst>
      <p:ext uri="{BB962C8B-B14F-4D97-AF65-F5344CB8AC3E}">
        <p14:creationId xmlns:p14="http://schemas.microsoft.com/office/powerpoint/2010/main" val="3110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06" y="1351817"/>
            <a:ext cx="3568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GDP:</a:t>
            </a:r>
          </a:p>
          <a:p>
            <a:endParaRPr lang="en-SG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Value of all goods and services produced in the country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Calculated on an annual basis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Best indicator to know about the economy of a country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972050" y="1351817"/>
            <a:ext cx="36532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Inflation:</a:t>
            </a:r>
          </a:p>
          <a:p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dirty="0"/>
              <a:t>General increase in prices of good and services</a:t>
            </a:r>
          </a:p>
          <a:p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dirty="0"/>
              <a:t>Measured by CPI (Consumer price index)</a:t>
            </a:r>
          </a:p>
          <a:p>
            <a:pPr marL="342900" lvl="1"/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dirty="0"/>
              <a:t> Excessive inflation and hyperinflation have negative economic consequences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1026" name="Picture 2" descr="http://www.economicswebinstitute.org/glossary/gdp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6" y="3708324"/>
            <a:ext cx="3093244" cy="11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72041"/>
            <a:ext cx="150018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518746" y="4373270"/>
            <a:ext cx="5218796" cy="258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http://www.economicswebinstitute.org/glossary/gdp.htm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http://en.tradimo.com/tradipedia/inflation-rate/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3265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KEY INDICATORS</a:t>
            </a:r>
          </a:p>
        </p:txBody>
      </p:sp>
    </p:spTree>
    <p:extLst>
      <p:ext uri="{BB962C8B-B14F-4D97-AF65-F5344CB8AC3E}">
        <p14:creationId xmlns:p14="http://schemas.microsoft.com/office/powerpoint/2010/main" val="222477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884238"/>
          </a:xfrm>
        </p:spPr>
        <p:txBody>
          <a:bodyPr/>
          <a:lstStyle/>
          <a:p>
            <a:r>
              <a:rPr lang="en-SG" dirty="0"/>
              <a:t>QUESTIONS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36091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+mj-lt"/>
              <a:buAutoNum type="arabicPeriod"/>
            </a:pPr>
            <a:r>
              <a:rPr lang="en-SG" dirty="0"/>
              <a:t>What is the GDP growth rate? Where does it stand against comparable developed countries?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230188" indent="-230188">
              <a:buFont typeface="+mj-lt"/>
              <a:buAutoNum type="arabicPeriod"/>
            </a:pPr>
            <a:r>
              <a:rPr lang="en-SG" dirty="0"/>
              <a:t>Identify the sectors which are contributing the most and least to the GDP to find avenues of improvement.</a:t>
            </a:r>
          </a:p>
          <a:p>
            <a:pPr marL="230188" indent="-230188">
              <a:buFont typeface="+mj-lt"/>
              <a:buAutoNum type="arabicPeriod"/>
            </a:pPr>
            <a:endParaRPr lang="en-SG" dirty="0"/>
          </a:p>
          <a:p>
            <a:pPr marL="230188" indent="-230188">
              <a:buFont typeface="+mj-lt"/>
              <a:buAutoNum type="arabicPeriod"/>
            </a:pPr>
            <a:r>
              <a:rPr lang="en-SG" dirty="0"/>
              <a:t>Identify the biggest trading partners and their trading trend.</a:t>
            </a:r>
          </a:p>
          <a:p>
            <a:pPr marL="230188" indent="-230188">
              <a:buFont typeface="+mj-lt"/>
              <a:buAutoNum type="arabicPeriod"/>
            </a:pPr>
            <a:endParaRPr lang="en-SG" dirty="0"/>
          </a:p>
          <a:p>
            <a:pPr marL="230188" indent="-230188">
              <a:buFont typeface="+mj-lt"/>
              <a:buAutoNum type="arabicPeriod"/>
            </a:pPr>
            <a:r>
              <a:rPr lang="en-SG" dirty="0"/>
              <a:t>Compare inflation of Singapore against comparable developed countries.</a:t>
            </a:r>
          </a:p>
          <a:p>
            <a:pPr marL="230188" indent="-230188">
              <a:buFont typeface="+mj-lt"/>
              <a:buAutoNum type="arabicPeriod"/>
            </a:pPr>
            <a:endParaRPr lang="en-SG" dirty="0"/>
          </a:p>
          <a:p>
            <a:pPr marL="230188" indent="-230188">
              <a:buFont typeface="+mj-lt"/>
              <a:buAutoNum type="arabicPeriod"/>
            </a:pPr>
            <a:r>
              <a:rPr lang="en-SG" dirty="0"/>
              <a:t>To what extent are the job opportunities affecting the economic health of the country?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078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84238"/>
          </a:xfrm>
        </p:spPr>
        <p:txBody>
          <a:bodyPr/>
          <a:lstStyle/>
          <a:p>
            <a:r>
              <a:rPr lang="en-SG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908" y="1628800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Year wise GDP and CPI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Sector wise GDP   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Country wise GDP growth rate 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Import and Export growth rate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Unemployment Rate </a:t>
            </a:r>
          </a:p>
          <a:p>
            <a:pPr>
              <a:lnSpc>
                <a:spcPct val="20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601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84238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http://www.imf.org/external/pubs/ft/weo/2016/02/weodata/index.aspx</a:t>
            </a:r>
            <a:endParaRPr lang="en-US" dirty="0"/>
          </a:p>
          <a:p>
            <a:r>
              <a:rPr lang="en-US" dirty="0">
                <a:hlinkClick r:id="rId3"/>
              </a:rPr>
              <a:t>http://www.tablebuilder.singstat.gov.sg/publicfacing/createDataTable.action?refId=1062</a:t>
            </a:r>
            <a:endParaRPr lang="en-US" dirty="0"/>
          </a:p>
          <a:p>
            <a:r>
              <a:rPr lang="en-US" dirty="0">
                <a:hlinkClick r:id="rId4"/>
              </a:rPr>
              <a:t>http://www.tablebuilder.singstat.gov.sg/publicfacing/createDataTable.action?refId=1063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5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182759" y="4947200"/>
            <a:ext cx="7951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00B050"/>
                </a:solidFill>
              </a:defRPr>
            </a:lvl1pPr>
          </a:lstStyle>
          <a:p>
            <a:r>
              <a:rPr lang="en-IN" sz="4500" dirty="0"/>
              <a:t>②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8650" y="972070"/>
            <a:ext cx="7886700" cy="9941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Take-aways from the Dashboard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68968" y="2382908"/>
            <a:ext cx="2822713" cy="24102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111125" indent="-1111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Unemployment</a:t>
            </a:r>
          </a:p>
          <a:p>
            <a:pPr marL="111125" indent="-1111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Current Account Balance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165619" y="2382908"/>
            <a:ext cx="2822713" cy="24102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GDP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Inflation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162270" y="2382908"/>
            <a:ext cx="2822713" cy="241023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5193" y="2199034"/>
            <a:ext cx="1590261" cy="41744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Good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1844" y="2194066"/>
            <a:ext cx="1590261" cy="41744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Warning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78496" y="2199037"/>
            <a:ext cx="1590261" cy="4174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9409" y="4952168"/>
            <a:ext cx="7951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00B050"/>
                </a:solidFill>
              </a:defRPr>
            </a:lvl1pPr>
          </a:lstStyle>
          <a:p>
            <a:r>
              <a:rPr lang="en-IN" sz="4500" dirty="0">
                <a:solidFill>
                  <a:srgbClr val="FFC000"/>
                </a:solidFill>
              </a:rPr>
              <a:t>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76061" y="4952168"/>
            <a:ext cx="7951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FFC000"/>
                </a:solidFill>
              </a:defRPr>
            </a:lvl1pPr>
          </a:lstStyle>
          <a:p>
            <a:r>
              <a:rPr lang="en-IN" sz="4500" dirty="0">
                <a:solidFill>
                  <a:schemeClr val="accent2">
                    <a:lumMod val="75000"/>
                  </a:schemeClr>
                </a:solidFill>
              </a:rPr>
              <a:t>⓪</a:t>
            </a:r>
          </a:p>
        </p:txBody>
      </p:sp>
    </p:spTree>
    <p:extLst>
      <p:ext uri="{BB962C8B-B14F-4D97-AF65-F5344CB8AC3E}">
        <p14:creationId xmlns:p14="http://schemas.microsoft.com/office/powerpoint/2010/main" val="359159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29600" cy="884238"/>
          </a:xfrm>
        </p:spPr>
        <p:txBody>
          <a:bodyPr/>
          <a:lstStyle/>
          <a:p>
            <a:r>
              <a:rPr lang="en-SG" dirty="0"/>
              <a:t>REFERENCE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772816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https://en.wikipedia.org/wiki/International_rankings_of_Singapore</a:t>
            </a:r>
            <a:endParaRPr lang="en-SG" dirty="0"/>
          </a:p>
          <a:p>
            <a:r>
              <a:rPr lang="en-SG" dirty="0">
                <a:hlinkClick r:id="rId3"/>
              </a:rPr>
              <a:t>https://en.wikipedia.org/wiki/List_of_countries_by_GDP_(PPP)_per_capita</a:t>
            </a:r>
            <a:endParaRPr lang="en-SG" dirty="0"/>
          </a:p>
          <a:p>
            <a:r>
              <a:rPr lang="en-SG" dirty="0">
                <a:hlinkClick r:id="rId4"/>
              </a:rPr>
              <a:t>https://www.mfa.gov.sg/content/mfa/media_centre/singapore_headlines/2012/201202/news_20120226.html</a:t>
            </a:r>
            <a:endParaRPr lang="en-SG" dirty="0"/>
          </a:p>
          <a:p>
            <a:r>
              <a:rPr lang="en-SG" dirty="0">
                <a:hlinkClick r:id="rId5"/>
              </a:rPr>
              <a:t>https://www.contactsingapore.sg/en/professionals/why-singapore/about-singapore/singapore-at-a-glance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3379752"/>
      </p:ext>
    </p:extLst>
  </p:cSld>
  <p:clrMapOvr>
    <a:masterClrMapping/>
  </p:clrMapOvr>
</p:sld>
</file>

<file path=ppt/theme/theme1.xml><?xml version="1.0" encoding="utf-8"?>
<a:theme xmlns:a="http://schemas.openxmlformats.org/drawingml/2006/main" name="MAIN PAGES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19134</TotalTime>
  <Words>361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Monotype Corsiva</vt:lpstr>
      <vt:lpstr>Segoe UI</vt:lpstr>
      <vt:lpstr>Wingdings</vt:lpstr>
      <vt:lpstr>MAIN PAGES</vt:lpstr>
      <vt:lpstr>Estimating the economic health of Singapore for 2016</vt:lpstr>
      <vt:lpstr>PowerPoint Presentation</vt:lpstr>
      <vt:lpstr>GOAL</vt:lpstr>
      <vt:lpstr>PowerPoint Presentation</vt:lpstr>
      <vt:lpstr>QUESTIONS </vt:lpstr>
      <vt:lpstr>METRICS</vt:lpstr>
      <vt:lpstr>DATA SOURCE</vt:lpstr>
      <vt:lpstr>Take-aways from the Dashboard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zhenzhen</dc:creator>
  <cp:lastModifiedBy>kavya.ak@outlook.com</cp:lastModifiedBy>
  <cp:revision>886</cp:revision>
  <dcterms:created xsi:type="dcterms:W3CDTF">2013-02-25T03:34:48Z</dcterms:created>
  <dcterms:modified xsi:type="dcterms:W3CDTF">2017-03-08T11:43:37Z</dcterms:modified>
</cp:coreProperties>
</file>