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2600-D088-4C05-B372-CD0D669A4A27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1E41-F563-4B75-8B57-F44A6C62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9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2600-D088-4C05-B372-CD0D669A4A27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1E41-F563-4B75-8B57-F44A6C62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2600-D088-4C05-B372-CD0D669A4A27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1E41-F563-4B75-8B57-F44A6C620F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539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2600-D088-4C05-B372-CD0D669A4A27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1E41-F563-4B75-8B57-F44A6C62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91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2600-D088-4C05-B372-CD0D669A4A27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1E41-F563-4B75-8B57-F44A6C620F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0678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2600-D088-4C05-B372-CD0D669A4A27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1E41-F563-4B75-8B57-F44A6C62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00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2600-D088-4C05-B372-CD0D669A4A27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1E41-F563-4B75-8B57-F44A6C62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19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2600-D088-4C05-B372-CD0D669A4A27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1E41-F563-4B75-8B57-F44A6C62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2600-D088-4C05-B372-CD0D669A4A27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1E41-F563-4B75-8B57-F44A6C62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2600-D088-4C05-B372-CD0D669A4A27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1E41-F563-4B75-8B57-F44A6C62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2600-D088-4C05-B372-CD0D669A4A27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1E41-F563-4B75-8B57-F44A6C62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4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2600-D088-4C05-B372-CD0D669A4A27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1E41-F563-4B75-8B57-F44A6C62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2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2600-D088-4C05-B372-CD0D669A4A27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1E41-F563-4B75-8B57-F44A6C62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2600-D088-4C05-B372-CD0D669A4A27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1E41-F563-4B75-8B57-F44A6C62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6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2600-D088-4C05-B372-CD0D669A4A27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1E41-F563-4B75-8B57-F44A6C62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0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1E41-F563-4B75-8B57-F44A6C620F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2600-D088-4C05-B372-CD0D669A4A27}" type="datetimeFigureOut">
              <a:rPr lang="en-US" smtClean="0"/>
              <a:t>15-Dec-22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2600-D088-4C05-B372-CD0D669A4A27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111E41-F563-4B75-8B57-F44A6C62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NSW Government Virtual Program 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Case Study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workforce data and report on trends in part-time working.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690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over time in male and female employment, including any notable changes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20" y="1577703"/>
            <a:ext cx="3738564" cy="2365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86" y="1577703"/>
            <a:ext cx="3367113" cy="2242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175" y="3819766"/>
            <a:ext cx="5989007" cy="30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94" y="267924"/>
            <a:ext cx="3971925" cy="263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36" y="267924"/>
            <a:ext cx="4152900" cy="268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827" y="3136038"/>
            <a:ext cx="7337364" cy="35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9781"/>
            <a:ext cx="9211250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representation of part time employees in the sector and in each Cluster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4" y="1760581"/>
            <a:ext cx="9818234" cy="490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4" y="105803"/>
            <a:ext cx="9379130" cy="77506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representation of male and female part time employees as a proportion of the respective male and the female workforce in the sector and in each cluster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1" y="829880"/>
            <a:ext cx="5451566" cy="2943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9832"/>
            <a:ext cx="4833257" cy="2638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10" y="829880"/>
            <a:ext cx="4769358" cy="3389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419" y="3773579"/>
            <a:ext cx="4129868" cy="29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37" y="165463"/>
            <a:ext cx="8596668" cy="566057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Change in these two above statistics over the last 4 years</a:t>
            </a:r>
            <a:br>
              <a:rPr lang="en-US" sz="2400" dirty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9" y="731520"/>
            <a:ext cx="2677576" cy="1785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868" y="771535"/>
            <a:ext cx="2625611" cy="1649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303" y="731519"/>
            <a:ext cx="2779061" cy="1645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637" y="2559504"/>
            <a:ext cx="2594231" cy="1690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6429" y="2559504"/>
            <a:ext cx="2400874" cy="1604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364" y="757719"/>
            <a:ext cx="2364903" cy="1578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3288" y="2516570"/>
            <a:ext cx="2362673" cy="15526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2848" y="2559504"/>
            <a:ext cx="2394608" cy="16048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3610" y="4244613"/>
            <a:ext cx="3161900" cy="20185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3288" y="4244613"/>
            <a:ext cx="2959441" cy="19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29" y="4152628"/>
            <a:ext cx="3821468" cy="23134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691"/>
            <a:ext cx="3195638" cy="3873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638" y="143691"/>
            <a:ext cx="2827157" cy="3858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082" y="143691"/>
            <a:ext cx="2956252" cy="3858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1774" y="129111"/>
            <a:ext cx="2856823" cy="38732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4117" y="4071121"/>
            <a:ext cx="36671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2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45" y="256903"/>
            <a:ext cx="8596668" cy="99713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of what the representation will be by 2025 if the current trends continue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92" y="1122589"/>
            <a:ext cx="5654060" cy="2548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626" y="1122589"/>
            <a:ext cx="5773708" cy="2505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8" y="3670663"/>
            <a:ext cx="6008008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626" y="3670663"/>
            <a:ext cx="5840228" cy="25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98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105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NSW Government Virtual Program </vt:lpstr>
      <vt:lpstr>Trends over time in male and female employment, including any notable changes </vt:lpstr>
      <vt:lpstr>PowerPoint Presentation</vt:lpstr>
      <vt:lpstr>The current representation of part time employees in the sector and in each Cluster </vt:lpstr>
      <vt:lpstr>The current representation of male and female part time employees as a proportion of the respective male and the female workforce in the sector and in each cluster </vt:lpstr>
      <vt:lpstr>Change in these two above statistics over the last 4 years </vt:lpstr>
      <vt:lpstr>PowerPoint Presentation</vt:lpstr>
      <vt:lpstr>Projection of what the representation will be by 2025 if the current trends continue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NSW Government Virtual Program</dc:title>
  <dc:creator>Kavya</dc:creator>
  <cp:lastModifiedBy>Kavya</cp:lastModifiedBy>
  <cp:revision>6</cp:revision>
  <dcterms:created xsi:type="dcterms:W3CDTF">2022-12-15T02:57:58Z</dcterms:created>
  <dcterms:modified xsi:type="dcterms:W3CDTF">2022-12-15T04:04:29Z</dcterms:modified>
</cp:coreProperties>
</file>