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82" d="100"/>
          <a:sy n="82" d="100"/>
        </p:scale>
        <p:origin x="720"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8/31/2024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8/31/2024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8/31/2024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8/31/2024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8/31/2024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8/31/2024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8/31/2024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8/31/2024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8/31/2024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8/31/2024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EMPLOYEE PERFORMANCE ANALYSIS USING EXCEL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NAME: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Y</a:t>
            </a:r>
            <a:r>
              <a:rPr b="1" dirty="0" sz="2400" lang="en-US">
                <a:solidFill>
                  <a:srgbClr val="36363D"/>
                </a:solidFill>
                <a:latin typeface="Times New Roman" panose="02020603050405020304" pitchFamily="18" charset="0"/>
                <a:cs typeface="Times New Roman" panose="02020603050405020304" pitchFamily="18" charset="0"/>
              </a:rPr>
              <a:t>A</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0</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6</a:t>
            </a:r>
            <a:r>
              <a:rPr b="1" dirty="0" sz="2400" lang="en-US">
                <a:solidFill>
                  <a:srgbClr val="36363D"/>
                </a:solidFill>
                <a:latin typeface="Times New Roman" panose="02020603050405020304" pitchFamily="18" charset="0"/>
                <a:cs typeface="Times New Roman" panose="02020603050405020304" pitchFamily="18" charset="0"/>
              </a:rPr>
              <a:t>9</a:t>
            </a:r>
            <a:endParaRPr altLang="en-US" b="1" dirty="0"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asunm13531222021</a:t>
            </a:r>
            <a:r>
              <a:rPr b="1" dirty="0" sz="2400" lang="en-US">
                <a:solidFill>
                  <a:srgbClr val="36363D"/>
                </a:solidFill>
                <a:latin typeface="Times New Roman" panose="02020603050405020304" pitchFamily="18" charset="0"/>
                <a:cs typeface="Times New Roman" panose="02020603050405020304" pitchFamily="18" charset="0"/>
              </a:rPr>
              <a:t>6</a:t>
            </a:r>
            <a:r>
              <a:rPr b="1" dirty="0" sz="2400" lang="en-US">
                <a:solidFill>
                  <a:srgbClr val="36363D"/>
                </a:solidFill>
                <a:latin typeface="Times New Roman" panose="02020603050405020304" pitchFamily="18" charset="0"/>
                <a:cs typeface="Times New Roman" panose="02020603050405020304" pitchFamily="18" charset="0"/>
              </a:rPr>
              <a:t>9</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US">
                <a:solidFill>
                  <a:srgbClr val="36363D"/>
                </a:solidFill>
                <a:latin typeface="Times New Roman" panose="02020603050405020304" pitchFamily="18" charset="0"/>
                <a:cs typeface="Times New Roman" panose="02020603050405020304" pitchFamily="18" charset="0"/>
              </a:rPr>
              <a:t>B</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P</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T</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T</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Y</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P</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ANNA ADRASH COLLEGE FOR WOMEN ANNA NAGAR CHENNAI,TAMIL NADU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RESULTS </a:t>
            </a:r>
            <a:endParaRPr altLang="en-US" sz="6600" lang="zh-CN"/>
          </a:p>
        </p:txBody>
      </p:sp>
      <p:pic>
        <p:nvPicPr>
          <p:cNvPr id="2097152" name="Picture 2097152"/>
          <p:cNvPicPr>
            <a:picLocks/>
          </p:cNvPicPr>
          <p:nvPr/>
        </p:nvPicPr>
        <p:blipFill>
          <a:blip xmlns:r="http://schemas.openxmlformats.org/officeDocument/2006/relationships" r:embed="rId1"/>
          <a:stretch>
            <a:fillRect/>
          </a:stretch>
        </p:blipFill>
        <p:spPr>
          <a:xfrm>
            <a:off x="1590380" y="2073927"/>
            <a:ext cx="7236125" cy="478407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p>
          <a:p>
            <a:r>
              <a:rPr b="1" dirty="0" lang="en-US">
                <a:solidFill>
                  <a:schemeClr val="tx1"/>
                </a:solidFill>
                <a:latin typeface="Times New Roman" panose="02020603050405020304" pitchFamily="18" charset="0"/>
                <a:cs typeface="Times New Roman" panose="02020603050405020304" pitchFamily="18" charset="0"/>
              </a:rPr>
              <a:t>2. Project Overview</a:t>
            </a:r>
          </a:p>
          <a:p>
            <a:r>
              <a:rPr b="1" dirty="0" lang="en-US">
                <a:solidFill>
                  <a:schemeClr val="tx1"/>
                </a:solidFill>
                <a:latin typeface="Times New Roman" panose="02020603050405020304" pitchFamily="18" charset="0"/>
                <a:cs typeface="Times New Roman" panose="02020603050405020304" pitchFamily="18" charset="0"/>
              </a:rPr>
              <a:t>3.End Users</a:t>
            </a:r>
          </a:p>
          <a:p>
            <a:r>
              <a:rPr b="1" dirty="0" lang="en-US">
                <a:solidFill>
                  <a:schemeClr val="tx1"/>
                </a:solidFill>
                <a:latin typeface="Times New Roman" panose="02020603050405020304" pitchFamily="18" charset="0"/>
                <a:cs typeface="Times New Roman" panose="02020603050405020304" pitchFamily="18" charset="0"/>
              </a:rPr>
              <a:t>4.Our Solution and Proposition</a:t>
            </a:r>
          </a:p>
          <a:p>
            <a:r>
              <a:rPr b="1" dirty="0" lang="en-US">
                <a:solidFill>
                  <a:schemeClr val="tx1"/>
                </a:solidFill>
                <a:latin typeface="Times New Roman" panose="02020603050405020304" pitchFamily="18" charset="0"/>
                <a:cs typeface="Times New Roman" panose="02020603050405020304" pitchFamily="18" charset="0"/>
              </a:rPr>
              <a:t>5.Modelling Approach</a:t>
            </a:r>
          </a:p>
          <a:p>
            <a:r>
              <a:rPr b="1" dirty="0" lang="en-US">
                <a:solidFill>
                  <a:schemeClr val="tx1"/>
                </a:solidFill>
                <a:latin typeface="Times New Roman" panose="02020603050405020304" pitchFamily="18" charset="0"/>
                <a:cs typeface="Times New Roman" panose="02020603050405020304" pitchFamily="18" charset="0"/>
              </a:rPr>
              <a:t>6.Results and Discussion</a:t>
            </a:r>
          </a:p>
          <a:p>
            <a:r>
              <a:rPr b="1" dirty="0" lang="en-US">
                <a:solidFill>
                  <a:schemeClr val="tx1"/>
                </a:solidFill>
                <a:latin typeface="Times New Roman" panose="02020603050405020304" pitchFamily="18" charset="0"/>
                <a:cs typeface="Times New Roman" panose="02020603050405020304" pitchFamily="18" charset="0"/>
              </a:rPr>
              <a:t>7.Conclusion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ABC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LAST NAME : The last name of the employee.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BUSINESS UNIT :The specific business unit or department to which the employee 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EMPLOYEE TYPE : The type of employment the employee has (Example: Full time, part time and contract)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GENDER CODE : A  code representing the gender of the employee (Example: Male, Female and non binary)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Suruthika S</cp:lastModifiedBy>
  <dcterms:created xsi:type="dcterms:W3CDTF">2024-08-15T12:32:52Z</dcterms:created>
  <dcterms:modified xsi:type="dcterms:W3CDTF">2024-09-03T10:33:27Z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739e76cd95c04442a35e3d31238f940b</vt:lpwstr>
  </property>
</Properties>
</file>