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8C0C2-B87F-46DC-974F-03CE4247DF1C}" type="doc">
      <dgm:prSet loTypeId="urn:microsoft.com/office/officeart/2005/8/layout/vList6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6CA2298F-55CE-4A95-88EC-68C9C5933F38}">
      <dgm:prSet phldrT="[Text]" phldr="1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B8C815A8-D2C4-45EE-ACD8-2451DCD94613}" type="parTrans" cxnId="{D34A8FB5-0643-4655-8F18-076AC0E897E8}">
      <dgm:prSet/>
      <dgm:spPr/>
      <dgm:t>
        <a:bodyPr/>
        <a:lstStyle/>
        <a:p>
          <a:endParaRPr lang="en-IN"/>
        </a:p>
      </dgm:t>
    </dgm:pt>
    <dgm:pt modelId="{17F8C497-71DB-481E-9E5D-27DC6B0ABBC8}" type="sibTrans" cxnId="{D34A8FB5-0643-4655-8F18-076AC0E897E8}">
      <dgm:prSet/>
      <dgm:spPr/>
      <dgm:t>
        <a:bodyPr/>
        <a:lstStyle/>
        <a:p>
          <a:endParaRPr lang="en-IN"/>
        </a:p>
      </dgm:t>
    </dgm:pt>
    <dgm:pt modelId="{745307D2-6F82-41DA-AB81-02155807C667}">
      <dgm:prSet phldrT="[Text]" custT="1"/>
      <dgm:spPr/>
      <dgm:t>
        <a:bodyPr/>
        <a:lstStyle/>
        <a:p>
          <a:pPr algn="ctr">
            <a:buNone/>
          </a:pPr>
          <a:r>
            <a: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To build a music recommendation system using machine learning.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72F67-C69B-480A-B57D-893D983FC438}" type="parTrans" cxnId="{548C83E9-DA13-43B4-B03D-A7B458615916}">
      <dgm:prSet/>
      <dgm:spPr/>
      <dgm:t>
        <a:bodyPr/>
        <a:lstStyle/>
        <a:p>
          <a:endParaRPr lang="en-IN"/>
        </a:p>
      </dgm:t>
    </dgm:pt>
    <dgm:pt modelId="{CF1FA996-5139-4DEA-A420-79CBEDEAF7B2}" type="sibTrans" cxnId="{548C83E9-DA13-43B4-B03D-A7B458615916}">
      <dgm:prSet/>
      <dgm:spPr/>
      <dgm:t>
        <a:bodyPr/>
        <a:lstStyle/>
        <a:p>
          <a:endParaRPr lang="en-IN"/>
        </a:p>
      </dgm:t>
    </dgm:pt>
    <dgm:pt modelId="{54E1147A-F206-408A-80AC-7AEDD2FA7755}">
      <dgm:prSet phldrT="[Text]" custT="1"/>
      <dgm:spPr/>
      <dgm:t>
        <a:bodyPr/>
        <a:lstStyle/>
        <a:p>
          <a:pPr algn="l">
            <a:buNone/>
          </a:pP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D84F0-DB1C-4CB6-9FDF-39291669A043}" type="parTrans" cxnId="{FF46CD21-7A8D-4E8A-A861-68F891E36FBC}">
      <dgm:prSet/>
      <dgm:spPr/>
      <dgm:t>
        <a:bodyPr/>
        <a:lstStyle/>
        <a:p>
          <a:endParaRPr lang="en-IN"/>
        </a:p>
      </dgm:t>
    </dgm:pt>
    <dgm:pt modelId="{64AE393D-2D31-4285-B409-A87BD170A838}" type="sibTrans" cxnId="{FF46CD21-7A8D-4E8A-A861-68F891E36FBC}">
      <dgm:prSet/>
      <dgm:spPr/>
      <dgm:t>
        <a:bodyPr/>
        <a:lstStyle/>
        <a:p>
          <a:endParaRPr lang="en-IN"/>
        </a:p>
      </dgm:t>
    </dgm:pt>
    <dgm:pt modelId="{3708961E-A326-470B-8A67-8C6E66289FDF}">
      <dgm:prSet phldrT="[Text]" custT="1"/>
      <dgm:spPr/>
      <dgm:t>
        <a:bodyPr/>
        <a:lstStyle/>
        <a:p>
          <a:pPr algn="l">
            <a:buNone/>
          </a:pP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660C8-CB1A-48C9-8AB2-7543D475D241}" type="parTrans" cxnId="{A1110328-FA51-42B5-8AF5-60F6F5669126}">
      <dgm:prSet/>
      <dgm:spPr/>
      <dgm:t>
        <a:bodyPr/>
        <a:lstStyle/>
        <a:p>
          <a:endParaRPr lang="en-IN"/>
        </a:p>
      </dgm:t>
    </dgm:pt>
    <dgm:pt modelId="{A3AD93D3-6B9E-4D84-AA9A-5B967EB515D2}" type="sibTrans" cxnId="{A1110328-FA51-42B5-8AF5-60F6F5669126}">
      <dgm:prSet/>
      <dgm:spPr/>
      <dgm:t>
        <a:bodyPr/>
        <a:lstStyle/>
        <a:p>
          <a:endParaRPr lang="en-IN"/>
        </a:p>
      </dgm:t>
    </dgm:pt>
    <dgm:pt modelId="{97F402ED-D729-44CA-ACA1-C94647509650}">
      <dgm:prSet phldrT="[Text]" custT="1"/>
      <dgm:spPr/>
      <dgm:t>
        <a:bodyPr/>
        <a:lstStyle/>
        <a:p>
          <a:pPr algn="l">
            <a:buNone/>
          </a:pP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9A2FF1-EF06-4B39-8CD2-457D1E38EFD5}" type="parTrans" cxnId="{36002428-D298-4E71-AB45-2EE389BC5730}">
      <dgm:prSet/>
      <dgm:spPr/>
      <dgm:t>
        <a:bodyPr/>
        <a:lstStyle/>
        <a:p>
          <a:endParaRPr lang="en-IN"/>
        </a:p>
      </dgm:t>
    </dgm:pt>
    <dgm:pt modelId="{149098A8-E2C1-4F42-83C2-95C1B8025DB0}" type="sibTrans" cxnId="{36002428-D298-4E71-AB45-2EE389BC5730}">
      <dgm:prSet/>
      <dgm:spPr/>
      <dgm:t>
        <a:bodyPr/>
        <a:lstStyle/>
        <a:p>
          <a:endParaRPr lang="en-IN"/>
        </a:p>
      </dgm:t>
    </dgm:pt>
    <dgm:pt modelId="{3ABD8AC3-A939-481A-A43C-E9F859EB1D4E}" type="pres">
      <dgm:prSet presAssocID="{5038C0C2-B87F-46DC-974F-03CE4247DF1C}" presName="Name0" presStyleCnt="0">
        <dgm:presLayoutVars>
          <dgm:dir/>
          <dgm:animLvl val="lvl"/>
          <dgm:resizeHandles/>
        </dgm:presLayoutVars>
      </dgm:prSet>
      <dgm:spPr/>
    </dgm:pt>
    <dgm:pt modelId="{FB3EB526-0B8E-4D4B-94FD-5C7C7D33F708}" type="pres">
      <dgm:prSet presAssocID="{6CA2298F-55CE-4A95-88EC-68C9C5933F38}" presName="linNode" presStyleCnt="0"/>
      <dgm:spPr/>
    </dgm:pt>
    <dgm:pt modelId="{C7823443-34B5-4F1A-8EDB-882786693A28}" type="pres">
      <dgm:prSet presAssocID="{6CA2298F-55CE-4A95-88EC-68C9C5933F38}" presName="parentShp" presStyleLbl="node1" presStyleIdx="0" presStyleCnt="1" custScaleY="83401" custLinFactNeighborX="-8113" custLinFactNeighborY="4026">
        <dgm:presLayoutVars>
          <dgm:bulletEnabled val="1"/>
        </dgm:presLayoutVars>
      </dgm:prSet>
      <dgm:spPr/>
    </dgm:pt>
    <dgm:pt modelId="{86603D1F-C04F-41F6-96DF-4BB0220DB1F6}" type="pres">
      <dgm:prSet presAssocID="{6CA2298F-55CE-4A95-88EC-68C9C5933F38}" presName="childShp" presStyleLbl="bgAccFollowNode1" presStyleIdx="0" presStyleCnt="1" custScaleY="76945" custLinFactNeighborY="5519">
        <dgm:presLayoutVars>
          <dgm:bulletEnabled val="1"/>
        </dgm:presLayoutVars>
      </dgm:prSet>
      <dgm:spPr/>
    </dgm:pt>
  </dgm:ptLst>
  <dgm:cxnLst>
    <dgm:cxn modelId="{FF46CD21-7A8D-4E8A-A861-68F891E36FBC}" srcId="{6CA2298F-55CE-4A95-88EC-68C9C5933F38}" destId="{54E1147A-F206-408A-80AC-7AEDD2FA7755}" srcOrd="0" destOrd="0" parTransId="{C6ED84F0-DB1C-4CB6-9FDF-39291669A043}" sibTransId="{64AE393D-2D31-4285-B409-A87BD170A838}"/>
    <dgm:cxn modelId="{9C5F9324-DB26-453F-B958-9AA5AF24D5D7}" type="presOf" srcId="{54E1147A-F206-408A-80AC-7AEDD2FA7755}" destId="{86603D1F-C04F-41F6-96DF-4BB0220DB1F6}" srcOrd="0" destOrd="0" presId="urn:microsoft.com/office/officeart/2005/8/layout/vList6"/>
    <dgm:cxn modelId="{A1110328-FA51-42B5-8AF5-60F6F5669126}" srcId="{6CA2298F-55CE-4A95-88EC-68C9C5933F38}" destId="{3708961E-A326-470B-8A67-8C6E66289FDF}" srcOrd="1" destOrd="0" parTransId="{4A9660C8-CB1A-48C9-8AB2-7543D475D241}" sibTransId="{A3AD93D3-6B9E-4D84-AA9A-5B967EB515D2}"/>
    <dgm:cxn modelId="{36002428-D298-4E71-AB45-2EE389BC5730}" srcId="{6CA2298F-55CE-4A95-88EC-68C9C5933F38}" destId="{97F402ED-D729-44CA-ACA1-C94647509650}" srcOrd="2" destOrd="0" parTransId="{8F9A2FF1-EF06-4B39-8CD2-457D1E38EFD5}" sibTransId="{149098A8-E2C1-4F42-83C2-95C1B8025DB0}"/>
    <dgm:cxn modelId="{911C8550-57CC-434B-B3E5-CE808D5E23F7}" type="presOf" srcId="{745307D2-6F82-41DA-AB81-02155807C667}" destId="{86603D1F-C04F-41F6-96DF-4BB0220DB1F6}" srcOrd="0" destOrd="3" presId="urn:microsoft.com/office/officeart/2005/8/layout/vList6"/>
    <dgm:cxn modelId="{012F7F9D-A7CE-49A6-B1E1-73E8E0087074}" type="presOf" srcId="{3708961E-A326-470B-8A67-8C6E66289FDF}" destId="{86603D1F-C04F-41F6-96DF-4BB0220DB1F6}" srcOrd="0" destOrd="1" presId="urn:microsoft.com/office/officeart/2005/8/layout/vList6"/>
    <dgm:cxn modelId="{D34A8FB5-0643-4655-8F18-076AC0E897E8}" srcId="{5038C0C2-B87F-46DC-974F-03CE4247DF1C}" destId="{6CA2298F-55CE-4A95-88EC-68C9C5933F38}" srcOrd="0" destOrd="0" parTransId="{B8C815A8-D2C4-45EE-ACD8-2451DCD94613}" sibTransId="{17F8C497-71DB-481E-9E5D-27DC6B0ABBC8}"/>
    <dgm:cxn modelId="{81E055D6-EAB9-4D40-A8A1-1726497EDB05}" type="presOf" srcId="{5038C0C2-B87F-46DC-974F-03CE4247DF1C}" destId="{3ABD8AC3-A939-481A-A43C-E9F859EB1D4E}" srcOrd="0" destOrd="0" presId="urn:microsoft.com/office/officeart/2005/8/layout/vList6"/>
    <dgm:cxn modelId="{548C83E9-DA13-43B4-B03D-A7B458615916}" srcId="{6CA2298F-55CE-4A95-88EC-68C9C5933F38}" destId="{745307D2-6F82-41DA-AB81-02155807C667}" srcOrd="3" destOrd="0" parTransId="{B5772F67-C69B-480A-B57D-893D983FC438}" sibTransId="{CF1FA996-5139-4DEA-A420-79CBEDEAF7B2}"/>
    <dgm:cxn modelId="{D5B9C5F1-99E6-487F-A692-17B5783E6277}" type="presOf" srcId="{97F402ED-D729-44CA-ACA1-C94647509650}" destId="{86603D1F-C04F-41F6-96DF-4BB0220DB1F6}" srcOrd="0" destOrd="2" presId="urn:microsoft.com/office/officeart/2005/8/layout/vList6"/>
    <dgm:cxn modelId="{11E8B0F7-C3EF-4AE1-97F3-6E8A150C3761}" type="presOf" srcId="{6CA2298F-55CE-4A95-88EC-68C9C5933F38}" destId="{C7823443-34B5-4F1A-8EDB-882786693A28}" srcOrd="0" destOrd="0" presId="urn:microsoft.com/office/officeart/2005/8/layout/vList6"/>
    <dgm:cxn modelId="{DEC4CE51-8A33-4256-9E14-96908AD54EA1}" type="presParOf" srcId="{3ABD8AC3-A939-481A-A43C-E9F859EB1D4E}" destId="{FB3EB526-0B8E-4D4B-94FD-5C7C7D33F708}" srcOrd="0" destOrd="0" presId="urn:microsoft.com/office/officeart/2005/8/layout/vList6"/>
    <dgm:cxn modelId="{D8FD853E-F870-4201-BE8C-502E99CBC5BF}" type="presParOf" srcId="{FB3EB526-0B8E-4D4B-94FD-5C7C7D33F708}" destId="{C7823443-34B5-4F1A-8EDB-882786693A28}" srcOrd="0" destOrd="0" presId="urn:microsoft.com/office/officeart/2005/8/layout/vList6"/>
    <dgm:cxn modelId="{306C20D7-AC25-410D-8EBE-5DF2BC106ECE}" type="presParOf" srcId="{FB3EB526-0B8E-4D4B-94FD-5C7C7D33F708}" destId="{86603D1F-C04F-41F6-96DF-4BB0220DB1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D3F38-C2FA-45AB-A1C4-060ABA555E1B}" type="doc">
      <dgm:prSet loTypeId="urn:microsoft.com/office/officeart/2005/8/layout/radial2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9089B64-4A90-43E9-8A68-A906A7C79C2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goal of such a recommendation system would be to provide personalized content by rightly identifying what the user wants</a:t>
          </a:r>
          <a:r>
            <a:rPr lang="en-US" sz="11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rPr>
            <a:t>. </a:t>
          </a:r>
          <a:endParaRPr lang="en-IN" sz="1100" dirty="0">
            <a:solidFill>
              <a:schemeClr val="tx1"/>
            </a:solidFill>
          </a:endParaRPr>
        </a:p>
      </dgm:t>
    </dgm:pt>
    <dgm:pt modelId="{A42F11C8-095D-4B89-A2AF-3F77E9651D0C}" type="parTrans" cxnId="{0EE98E35-1847-4FFF-94E0-7774DB40DA8E}">
      <dgm:prSet/>
      <dgm:spPr/>
      <dgm:t>
        <a:bodyPr/>
        <a:lstStyle/>
        <a:p>
          <a:endParaRPr lang="en-IN"/>
        </a:p>
      </dgm:t>
    </dgm:pt>
    <dgm:pt modelId="{F6CA731D-3F52-4E00-9461-8549F44B948F}" type="sibTrans" cxnId="{0EE98E35-1847-4FFF-94E0-7774DB40DA8E}">
      <dgm:prSet/>
      <dgm:spPr/>
      <dgm:t>
        <a:bodyPr/>
        <a:lstStyle/>
        <a:p>
          <a:endParaRPr lang="en-IN"/>
        </a:p>
      </dgm:t>
    </dgm:pt>
    <dgm:pt modelId="{4F989568-7B64-4531-AF46-CD7E1CA67FCD}">
      <dgm:prSet phldrT="[Text]" phldr="1"/>
      <dgm:spPr/>
      <dgm:t>
        <a:bodyPr/>
        <a:lstStyle/>
        <a:p>
          <a:endParaRPr lang="en-IN" dirty="0"/>
        </a:p>
      </dgm:t>
    </dgm:pt>
    <dgm:pt modelId="{F1AD4B5C-4564-4EE1-B8DC-E8D257898FA6}" type="parTrans" cxnId="{9D2AD6CE-4C90-47FE-B0DB-22FC047D68B9}">
      <dgm:prSet/>
      <dgm:spPr/>
      <dgm:t>
        <a:bodyPr/>
        <a:lstStyle/>
        <a:p>
          <a:endParaRPr lang="en-IN"/>
        </a:p>
      </dgm:t>
    </dgm:pt>
    <dgm:pt modelId="{4F6D1A60-7626-45A0-924B-BBAAE4F5CA7D}" type="sibTrans" cxnId="{9D2AD6CE-4C90-47FE-B0DB-22FC047D68B9}">
      <dgm:prSet/>
      <dgm:spPr/>
      <dgm:t>
        <a:bodyPr/>
        <a:lstStyle/>
        <a:p>
          <a:endParaRPr lang="en-IN"/>
        </a:p>
      </dgm:t>
    </dgm:pt>
    <dgm:pt modelId="{ED303310-FF7F-4A6C-B3DB-4BA690288BE8}">
      <dgm:prSet phldrT="[Text]" phldr="1"/>
      <dgm:spPr/>
      <dgm:t>
        <a:bodyPr/>
        <a:lstStyle/>
        <a:p>
          <a:endParaRPr lang="en-IN"/>
        </a:p>
      </dgm:t>
    </dgm:pt>
    <dgm:pt modelId="{54EC8096-C20E-4628-B05A-EF944C829B1E}" type="parTrans" cxnId="{EF1E876A-8861-44BB-96F9-36098166A042}">
      <dgm:prSet/>
      <dgm:spPr/>
      <dgm:t>
        <a:bodyPr/>
        <a:lstStyle/>
        <a:p>
          <a:endParaRPr lang="en-IN"/>
        </a:p>
      </dgm:t>
    </dgm:pt>
    <dgm:pt modelId="{677D7151-829E-4CFE-89A9-F3DA4FCAC2CC}" type="sibTrans" cxnId="{EF1E876A-8861-44BB-96F9-36098166A042}">
      <dgm:prSet/>
      <dgm:spPr/>
      <dgm:t>
        <a:bodyPr/>
        <a:lstStyle/>
        <a:p>
          <a:endParaRPr lang="en-IN"/>
        </a:p>
      </dgm:t>
    </dgm:pt>
    <dgm:pt modelId="{A02FCE67-78C7-4E7E-9038-5F06907C956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This means that computers will have to think the way humans do; analyzing each of the user’s last choices to predict what they would like in the future</a:t>
          </a:r>
          <a:r>
            <a: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9A919-8291-466B-BF00-72CD59D36B06}" type="parTrans" cxnId="{62519F54-9BC1-49C6-A0A8-0E4E726EF3FF}">
      <dgm:prSet/>
      <dgm:spPr/>
      <dgm:t>
        <a:bodyPr/>
        <a:lstStyle/>
        <a:p>
          <a:endParaRPr lang="en-IN"/>
        </a:p>
      </dgm:t>
    </dgm:pt>
    <dgm:pt modelId="{5A228806-2B03-487B-80BA-14C2C6D54BBD}" type="sibTrans" cxnId="{62519F54-9BC1-49C6-A0A8-0E4E726EF3FF}">
      <dgm:prSet/>
      <dgm:spPr/>
      <dgm:t>
        <a:bodyPr/>
        <a:lstStyle/>
        <a:p>
          <a:endParaRPr lang="en-IN"/>
        </a:p>
      </dgm:t>
    </dgm:pt>
    <dgm:pt modelId="{42F5E156-81E3-4CFE-BE49-DC88D2714BD8}">
      <dgm:prSet phldrT="[Text]" phldr="1"/>
      <dgm:spPr/>
      <dgm:t>
        <a:bodyPr/>
        <a:lstStyle/>
        <a:p>
          <a:endParaRPr lang="en-IN"/>
        </a:p>
      </dgm:t>
    </dgm:pt>
    <dgm:pt modelId="{7EE667A0-61C9-4AA2-B803-78EA1C0B4953}" type="parTrans" cxnId="{1BA04DC2-3544-4507-A9FA-574F8D195499}">
      <dgm:prSet/>
      <dgm:spPr/>
      <dgm:t>
        <a:bodyPr/>
        <a:lstStyle/>
        <a:p>
          <a:endParaRPr lang="en-IN"/>
        </a:p>
      </dgm:t>
    </dgm:pt>
    <dgm:pt modelId="{70A1037F-E173-48C2-B4C6-5AF3B9B2B889}" type="sibTrans" cxnId="{1BA04DC2-3544-4507-A9FA-574F8D195499}">
      <dgm:prSet/>
      <dgm:spPr/>
      <dgm:t>
        <a:bodyPr/>
        <a:lstStyle/>
        <a:p>
          <a:endParaRPr lang="en-IN"/>
        </a:p>
      </dgm:t>
    </dgm:pt>
    <dgm:pt modelId="{3F730834-BE66-4631-AA8B-D90BA888C8A2}">
      <dgm:prSet phldrT="[Text]" phldr="1"/>
      <dgm:spPr/>
      <dgm:t>
        <a:bodyPr/>
        <a:lstStyle/>
        <a:p>
          <a:endParaRPr lang="en-IN"/>
        </a:p>
      </dgm:t>
    </dgm:pt>
    <dgm:pt modelId="{E1E92E76-665C-4146-A5BF-D2EA24F02587}" type="parTrans" cxnId="{A8366D35-178E-4755-8501-9BC77C9E3D89}">
      <dgm:prSet/>
      <dgm:spPr/>
      <dgm:t>
        <a:bodyPr/>
        <a:lstStyle/>
        <a:p>
          <a:endParaRPr lang="en-IN"/>
        </a:p>
      </dgm:t>
    </dgm:pt>
    <dgm:pt modelId="{54B00D7E-A3BF-46BB-8427-3FFC707A8900}" type="sibTrans" cxnId="{A8366D35-178E-4755-8501-9BC77C9E3D89}">
      <dgm:prSet/>
      <dgm:spPr/>
      <dgm:t>
        <a:bodyPr/>
        <a:lstStyle/>
        <a:p>
          <a:endParaRPr lang="en-IN"/>
        </a:p>
      </dgm:t>
    </dgm:pt>
    <dgm:pt modelId="{DD1E2F76-7C9D-4A7F-819B-C10612A3B18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Therefore, in this project, we will be relying on Machine Learning and Neural Networking techniques to build the ultimate music recommendation system</a:t>
          </a:r>
          <a:r>
            <a:rPr lang="en-US" sz="15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rPr>
            <a:t>.</a:t>
          </a:r>
          <a:endParaRPr lang="en-IN" sz="1500" dirty="0">
            <a:solidFill>
              <a:schemeClr val="tx1"/>
            </a:solidFill>
          </a:endParaRPr>
        </a:p>
      </dgm:t>
    </dgm:pt>
    <dgm:pt modelId="{76A7D200-E1C0-4270-BB5C-31CE1D080C28}" type="parTrans" cxnId="{93FA4D48-E933-430E-8CB0-32CE5E519F7A}">
      <dgm:prSet/>
      <dgm:spPr/>
      <dgm:t>
        <a:bodyPr/>
        <a:lstStyle/>
        <a:p>
          <a:endParaRPr lang="en-IN"/>
        </a:p>
      </dgm:t>
    </dgm:pt>
    <dgm:pt modelId="{1F395181-8B49-4E31-8F5C-69E362A383C9}" type="sibTrans" cxnId="{93FA4D48-E933-430E-8CB0-32CE5E519F7A}">
      <dgm:prSet/>
      <dgm:spPr/>
      <dgm:t>
        <a:bodyPr/>
        <a:lstStyle/>
        <a:p>
          <a:endParaRPr lang="en-IN"/>
        </a:p>
      </dgm:t>
    </dgm:pt>
    <dgm:pt modelId="{B181F12C-43C0-4FF4-BBA3-F1E75CD4C5AF}">
      <dgm:prSet phldrT="[Text]" phldr="1"/>
      <dgm:spPr/>
      <dgm:t>
        <a:bodyPr/>
        <a:lstStyle/>
        <a:p>
          <a:endParaRPr lang="en-IN" dirty="0"/>
        </a:p>
      </dgm:t>
    </dgm:pt>
    <dgm:pt modelId="{1DC9759E-781E-48A0-95B5-E6DF096B660A}" type="parTrans" cxnId="{4511977B-EBAA-4E8F-A419-E2F29E4E9359}">
      <dgm:prSet/>
      <dgm:spPr/>
      <dgm:t>
        <a:bodyPr/>
        <a:lstStyle/>
        <a:p>
          <a:endParaRPr lang="en-IN"/>
        </a:p>
      </dgm:t>
    </dgm:pt>
    <dgm:pt modelId="{1234B3C8-AB0A-40D1-B59B-C1AB5039FB90}" type="sibTrans" cxnId="{4511977B-EBAA-4E8F-A419-E2F29E4E9359}">
      <dgm:prSet/>
      <dgm:spPr/>
      <dgm:t>
        <a:bodyPr/>
        <a:lstStyle/>
        <a:p>
          <a:endParaRPr lang="en-IN"/>
        </a:p>
      </dgm:t>
    </dgm:pt>
    <dgm:pt modelId="{810C83A7-16AB-4FC0-9823-B3BA69417E2C}">
      <dgm:prSet phldrT="[Text]" phldr="1"/>
      <dgm:spPr/>
      <dgm:t>
        <a:bodyPr/>
        <a:lstStyle/>
        <a:p>
          <a:endParaRPr lang="en-IN"/>
        </a:p>
      </dgm:t>
    </dgm:pt>
    <dgm:pt modelId="{28F3A569-D3A6-4371-8A09-80939D993D88}" type="parTrans" cxnId="{B5EF3B26-77C8-47A6-9E3A-879714DDD55D}">
      <dgm:prSet/>
      <dgm:spPr/>
      <dgm:t>
        <a:bodyPr/>
        <a:lstStyle/>
        <a:p>
          <a:endParaRPr lang="en-IN"/>
        </a:p>
      </dgm:t>
    </dgm:pt>
    <dgm:pt modelId="{5936E0E8-6BA6-430C-872A-72AFD8663D91}" type="sibTrans" cxnId="{B5EF3B26-77C8-47A6-9E3A-879714DDD55D}">
      <dgm:prSet/>
      <dgm:spPr/>
      <dgm:t>
        <a:bodyPr/>
        <a:lstStyle/>
        <a:p>
          <a:endParaRPr lang="en-IN"/>
        </a:p>
      </dgm:t>
    </dgm:pt>
    <dgm:pt modelId="{7FC64AEE-EDEE-4E92-8877-72F7EC2B4D45}" type="pres">
      <dgm:prSet presAssocID="{A69D3F38-C2FA-45AB-A1C4-060ABA555E1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5FA2BAC-36AA-431A-8136-33B8A59C2796}" type="pres">
      <dgm:prSet presAssocID="{A69D3F38-C2FA-45AB-A1C4-060ABA555E1B}" presName="cycle" presStyleCnt="0"/>
      <dgm:spPr/>
    </dgm:pt>
    <dgm:pt modelId="{FC911E0B-2FA5-4491-BD20-9F1DB1BFF470}" type="pres">
      <dgm:prSet presAssocID="{A69D3F38-C2FA-45AB-A1C4-060ABA555E1B}" presName="centerShape" presStyleCnt="0"/>
      <dgm:spPr/>
    </dgm:pt>
    <dgm:pt modelId="{07498DDC-E7B2-4B0C-8F06-389E1DE5B48F}" type="pres">
      <dgm:prSet presAssocID="{A69D3F38-C2FA-45AB-A1C4-060ABA555E1B}" presName="connSite" presStyleLbl="node1" presStyleIdx="0" presStyleCnt="4"/>
      <dgm:spPr/>
    </dgm:pt>
    <dgm:pt modelId="{954E9FAF-B853-4675-AA58-3E33F2657546}" type="pres">
      <dgm:prSet presAssocID="{A69D3F38-C2FA-45AB-A1C4-060ABA555E1B}" presName="visible" presStyleLbl="node1" presStyleIdx="0" presStyleCnt="4" custScaleX="120378" custLinFactNeighborX="-25130" custLinFactNeighborY="3341"/>
      <dgm:spPr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313E8161-FD33-4882-B7F3-B9C0FBF04D39}" type="pres">
      <dgm:prSet presAssocID="{A42F11C8-095D-4B89-A2AF-3F77E9651D0C}" presName="Name25" presStyleLbl="parChTrans1D1" presStyleIdx="0" presStyleCnt="3"/>
      <dgm:spPr/>
    </dgm:pt>
    <dgm:pt modelId="{B9E20652-3BE0-4948-A498-37631A22C64E}" type="pres">
      <dgm:prSet presAssocID="{B9089B64-4A90-43E9-8A68-A906A7C79C22}" presName="node" presStyleCnt="0"/>
      <dgm:spPr/>
    </dgm:pt>
    <dgm:pt modelId="{0337A94C-07BB-4155-A062-4FA6C5568E1E}" type="pres">
      <dgm:prSet presAssocID="{B9089B64-4A90-43E9-8A68-A906A7C79C22}" presName="parentNode" presStyleLbl="node1" presStyleIdx="1" presStyleCnt="4" custScaleX="247812" custScaleY="118532" custLinFactX="78674" custLinFactNeighborX="100000" custLinFactNeighborY="-1216">
        <dgm:presLayoutVars>
          <dgm:chMax val="1"/>
          <dgm:bulletEnabled val="1"/>
        </dgm:presLayoutVars>
      </dgm:prSet>
      <dgm:spPr/>
    </dgm:pt>
    <dgm:pt modelId="{DFE0F2F0-62D1-441C-AC01-E424E529E82D}" type="pres">
      <dgm:prSet presAssocID="{B9089B64-4A90-43E9-8A68-A906A7C79C22}" presName="childNode" presStyleLbl="revTx" presStyleIdx="0" presStyleCnt="3">
        <dgm:presLayoutVars>
          <dgm:bulletEnabled val="1"/>
        </dgm:presLayoutVars>
      </dgm:prSet>
      <dgm:spPr/>
    </dgm:pt>
    <dgm:pt modelId="{08B49EAB-81B6-42F5-A15A-40C9BF54F1A5}" type="pres">
      <dgm:prSet presAssocID="{9C79A919-8291-466B-BF00-72CD59D36B06}" presName="Name25" presStyleLbl="parChTrans1D1" presStyleIdx="1" presStyleCnt="3"/>
      <dgm:spPr/>
    </dgm:pt>
    <dgm:pt modelId="{6AF80DBD-668F-4491-85EE-D9DEAEC51FFB}" type="pres">
      <dgm:prSet presAssocID="{A02FCE67-78C7-4E7E-9038-5F06907C9565}" presName="node" presStyleCnt="0"/>
      <dgm:spPr/>
    </dgm:pt>
    <dgm:pt modelId="{57DEE592-CDDF-4421-8C9D-473C7379CC57}" type="pres">
      <dgm:prSet presAssocID="{A02FCE67-78C7-4E7E-9038-5F06907C9565}" presName="parentNode" presStyleLbl="node1" presStyleIdx="2" presStyleCnt="4" custScaleX="278575" custScaleY="117999" custLinFactX="86446" custLinFactNeighborX="100000" custLinFactNeighborY="344">
        <dgm:presLayoutVars>
          <dgm:chMax val="1"/>
          <dgm:bulletEnabled val="1"/>
        </dgm:presLayoutVars>
      </dgm:prSet>
      <dgm:spPr/>
    </dgm:pt>
    <dgm:pt modelId="{E2BB2957-520B-409A-9E6E-87F747A4E3CF}" type="pres">
      <dgm:prSet presAssocID="{A02FCE67-78C7-4E7E-9038-5F06907C9565}" presName="childNode" presStyleLbl="revTx" presStyleIdx="1" presStyleCnt="3">
        <dgm:presLayoutVars>
          <dgm:bulletEnabled val="1"/>
        </dgm:presLayoutVars>
      </dgm:prSet>
      <dgm:spPr/>
    </dgm:pt>
    <dgm:pt modelId="{30DAFD56-C9FA-459E-87BB-D38FF22483D0}" type="pres">
      <dgm:prSet presAssocID="{76A7D200-E1C0-4270-BB5C-31CE1D080C28}" presName="Name25" presStyleLbl="parChTrans1D1" presStyleIdx="2" presStyleCnt="3"/>
      <dgm:spPr/>
    </dgm:pt>
    <dgm:pt modelId="{D6C416C0-A392-45A1-81B9-4C2F4BFE654F}" type="pres">
      <dgm:prSet presAssocID="{DD1E2F76-7C9D-4A7F-819B-C10612A3B184}" presName="node" presStyleCnt="0"/>
      <dgm:spPr/>
    </dgm:pt>
    <dgm:pt modelId="{535939FC-095D-4BFC-BE7F-D2A745E053FC}" type="pres">
      <dgm:prSet presAssocID="{DD1E2F76-7C9D-4A7F-819B-C10612A3B184}" presName="parentNode" presStyleLbl="node1" presStyleIdx="3" presStyleCnt="4" custScaleX="257548" custScaleY="122908" custLinFactX="58358" custLinFactNeighborX="100000" custLinFactNeighborY="11310">
        <dgm:presLayoutVars>
          <dgm:chMax val="1"/>
          <dgm:bulletEnabled val="1"/>
        </dgm:presLayoutVars>
      </dgm:prSet>
      <dgm:spPr/>
    </dgm:pt>
    <dgm:pt modelId="{A3AEAA16-92CE-4F77-B252-D9B59B5070FA}" type="pres">
      <dgm:prSet presAssocID="{DD1E2F76-7C9D-4A7F-819B-C10612A3B184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76A21509-A9CC-4AA4-869D-FCAB7833B23C}" type="presOf" srcId="{B9089B64-4A90-43E9-8A68-A906A7C79C22}" destId="{0337A94C-07BB-4155-A062-4FA6C5568E1E}" srcOrd="0" destOrd="0" presId="urn:microsoft.com/office/officeart/2005/8/layout/radial2"/>
    <dgm:cxn modelId="{8A8CA809-2B78-4A27-B442-440EDB783206}" type="presOf" srcId="{A69D3F38-C2FA-45AB-A1C4-060ABA555E1B}" destId="{7FC64AEE-EDEE-4E92-8877-72F7EC2B4D45}" srcOrd="0" destOrd="0" presId="urn:microsoft.com/office/officeart/2005/8/layout/radial2"/>
    <dgm:cxn modelId="{8F27E609-E64E-4B87-BA62-CB9895AF476B}" type="presOf" srcId="{A42F11C8-095D-4B89-A2AF-3F77E9651D0C}" destId="{313E8161-FD33-4882-B7F3-B9C0FBF04D39}" srcOrd="0" destOrd="0" presId="urn:microsoft.com/office/officeart/2005/8/layout/radial2"/>
    <dgm:cxn modelId="{43B3861D-DE62-4AA3-9E36-9C15A174CCA0}" type="presOf" srcId="{DD1E2F76-7C9D-4A7F-819B-C10612A3B184}" destId="{535939FC-095D-4BFC-BE7F-D2A745E053FC}" srcOrd="0" destOrd="0" presId="urn:microsoft.com/office/officeart/2005/8/layout/radial2"/>
    <dgm:cxn modelId="{B5EF3B26-77C8-47A6-9E3A-879714DDD55D}" srcId="{DD1E2F76-7C9D-4A7F-819B-C10612A3B184}" destId="{810C83A7-16AB-4FC0-9823-B3BA69417E2C}" srcOrd="1" destOrd="0" parTransId="{28F3A569-D3A6-4371-8A09-80939D993D88}" sibTransId="{5936E0E8-6BA6-430C-872A-72AFD8663D91}"/>
    <dgm:cxn modelId="{2ADC5027-07D3-4D43-B92E-F900D869D2CE}" type="presOf" srcId="{9C79A919-8291-466B-BF00-72CD59D36B06}" destId="{08B49EAB-81B6-42F5-A15A-40C9BF54F1A5}" srcOrd="0" destOrd="0" presId="urn:microsoft.com/office/officeart/2005/8/layout/radial2"/>
    <dgm:cxn modelId="{A8366D35-178E-4755-8501-9BC77C9E3D89}" srcId="{A02FCE67-78C7-4E7E-9038-5F06907C9565}" destId="{3F730834-BE66-4631-AA8B-D90BA888C8A2}" srcOrd="1" destOrd="0" parTransId="{E1E92E76-665C-4146-A5BF-D2EA24F02587}" sibTransId="{54B00D7E-A3BF-46BB-8427-3FFC707A8900}"/>
    <dgm:cxn modelId="{0EE98E35-1847-4FFF-94E0-7774DB40DA8E}" srcId="{A69D3F38-C2FA-45AB-A1C4-060ABA555E1B}" destId="{B9089B64-4A90-43E9-8A68-A906A7C79C22}" srcOrd="0" destOrd="0" parTransId="{A42F11C8-095D-4B89-A2AF-3F77E9651D0C}" sibTransId="{F6CA731D-3F52-4E00-9461-8549F44B948F}"/>
    <dgm:cxn modelId="{93FA4D48-E933-430E-8CB0-32CE5E519F7A}" srcId="{A69D3F38-C2FA-45AB-A1C4-060ABA555E1B}" destId="{DD1E2F76-7C9D-4A7F-819B-C10612A3B184}" srcOrd="2" destOrd="0" parTransId="{76A7D200-E1C0-4270-BB5C-31CE1D080C28}" sibTransId="{1F395181-8B49-4E31-8F5C-69E362A383C9}"/>
    <dgm:cxn modelId="{EF1E876A-8861-44BB-96F9-36098166A042}" srcId="{B9089B64-4A90-43E9-8A68-A906A7C79C22}" destId="{ED303310-FF7F-4A6C-B3DB-4BA690288BE8}" srcOrd="1" destOrd="0" parTransId="{54EC8096-C20E-4628-B05A-EF944C829B1E}" sibTransId="{677D7151-829E-4CFE-89A9-F3DA4FCAC2CC}"/>
    <dgm:cxn modelId="{62519F54-9BC1-49C6-A0A8-0E4E726EF3FF}" srcId="{A69D3F38-C2FA-45AB-A1C4-060ABA555E1B}" destId="{A02FCE67-78C7-4E7E-9038-5F06907C9565}" srcOrd="1" destOrd="0" parTransId="{9C79A919-8291-466B-BF00-72CD59D36B06}" sibTransId="{5A228806-2B03-487B-80BA-14C2C6D54BBD}"/>
    <dgm:cxn modelId="{C7F7F058-68BB-4588-B29C-C84BA9C7ECF2}" type="presOf" srcId="{4F989568-7B64-4531-AF46-CD7E1CA67FCD}" destId="{DFE0F2F0-62D1-441C-AC01-E424E529E82D}" srcOrd="0" destOrd="0" presId="urn:microsoft.com/office/officeart/2005/8/layout/radial2"/>
    <dgm:cxn modelId="{8E201179-206A-4456-9F20-56DFC8F521DB}" type="presOf" srcId="{810C83A7-16AB-4FC0-9823-B3BA69417E2C}" destId="{A3AEAA16-92CE-4F77-B252-D9B59B5070FA}" srcOrd="0" destOrd="1" presId="urn:microsoft.com/office/officeart/2005/8/layout/radial2"/>
    <dgm:cxn modelId="{81322B7A-3B9F-41CF-BC55-0BE8A426D920}" type="presOf" srcId="{A02FCE67-78C7-4E7E-9038-5F06907C9565}" destId="{57DEE592-CDDF-4421-8C9D-473C7379CC57}" srcOrd="0" destOrd="0" presId="urn:microsoft.com/office/officeart/2005/8/layout/radial2"/>
    <dgm:cxn modelId="{4511977B-EBAA-4E8F-A419-E2F29E4E9359}" srcId="{DD1E2F76-7C9D-4A7F-819B-C10612A3B184}" destId="{B181F12C-43C0-4FF4-BBA3-F1E75CD4C5AF}" srcOrd="0" destOrd="0" parTransId="{1DC9759E-781E-48A0-95B5-E6DF096B660A}" sibTransId="{1234B3C8-AB0A-40D1-B59B-C1AB5039FB90}"/>
    <dgm:cxn modelId="{CC7C8CA4-6010-4414-83E1-CE6F912ED79F}" type="presOf" srcId="{76A7D200-E1C0-4270-BB5C-31CE1D080C28}" destId="{30DAFD56-C9FA-459E-87BB-D38FF22483D0}" srcOrd="0" destOrd="0" presId="urn:microsoft.com/office/officeart/2005/8/layout/radial2"/>
    <dgm:cxn modelId="{A583D1AE-6C80-4781-A712-522FB7FE6A61}" type="presOf" srcId="{B181F12C-43C0-4FF4-BBA3-F1E75CD4C5AF}" destId="{A3AEAA16-92CE-4F77-B252-D9B59B5070FA}" srcOrd="0" destOrd="0" presId="urn:microsoft.com/office/officeart/2005/8/layout/radial2"/>
    <dgm:cxn modelId="{742E23B4-D2E4-4029-9F0F-55F25948B313}" type="presOf" srcId="{42F5E156-81E3-4CFE-BE49-DC88D2714BD8}" destId="{E2BB2957-520B-409A-9E6E-87F747A4E3CF}" srcOrd="0" destOrd="0" presId="urn:microsoft.com/office/officeart/2005/8/layout/radial2"/>
    <dgm:cxn modelId="{1BA04DC2-3544-4507-A9FA-574F8D195499}" srcId="{A02FCE67-78C7-4E7E-9038-5F06907C9565}" destId="{42F5E156-81E3-4CFE-BE49-DC88D2714BD8}" srcOrd="0" destOrd="0" parTransId="{7EE667A0-61C9-4AA2-B803-78EA1C0B4953}" sibTransId="{70A1037F-E173-48C2-B4C6-5AF3B9B2B889}"/>
    <dgm:cxn modelId="{C921F0CB-C86F-4658-9A56-2F56A042DF9C}" type="presOf" srcId="{3F730834-BE66-4631-AA8B-D90BA888C8A2}" destId="{E2BB2957-520B-409A-9E6E-87F747A4E3CF}" srcOrd="0" destOrd="1" presId="urn:microsoft.com/office/officeart/2005/8/layout/radial2"/>
    <dgm:cxn modelId="{9D2AD6CE-4C90-47FE-B0DB-22FC047D68B9}" srcId="{B9089B64-4A90-43E9-8A68-A906A7C79C22}" destId="{4F989568-7B64-4531-AF46-CD7E1CA67FCD}" srcOrd="0" destOrd="0" parTransId="{F1AD4B5C-4564-4EE1-B8DC-E8D257898FA6}" sibTransId="{4F6D1A60-7626-45A0-924B-BBAAE4F5CA7D}"/>
    <dgm:cxn modelId="{0E97C0CF-795C-40A8-AA8F-6999DE483045}" type="presOf" srcId="{ED303310-FF7F-4A6C-B3DB-4BA690288BE8}" destId="{DFE0F2F0-62D1-441C-AC01-E424E529E82D}" srcOrd="0" destOrd="1" presId="urn:microsoft.com/office/officeart/2005/8/layout/radial2"/>
    <dgm:cxn modelId="{E3D7D0CD-D7C6-418C-9074-F722F70763BC}" type="presParOf" srcId="{7FC64AEE-EDEE-4E92-8877-72F7EC2B4D45}" destId="{25FA2BAC-36AA-431A-8136-33B8A59C2796}" srcOrd="0" destOrd="0" presId="urn:microsoft.com/office/officeart/2005/8/layout/radial2"/>
    <dgm:cxn modelId="{5ACFEA39-27DA-412B-9CA6-29DBB47AD586}" type="presParOf" srcId="{25FA2BAC-36AA-431A-8136-33B8A59C2796}" destId="{FC911E0B-2FA5-4491-BD20-9F1DB1BFF470}" srcOrd="0" destOrd="0" presId="urn:microsoft.com/office/officeart/2005/8/layout/radial2"/>
    <dgm:cxn modelId="{1339A4AA-D22D-4A2E-B097-35AF7FA2D966}" type="presParOf" srcId="{FC911E0B-2FA5-4491-BD20-9F1DB1BFF470}" destId="{07498DDC-E7B2-4B0C-8F06-389E1DE5B48F}" srcOrd="0" destOrd="0" presId="urn:microsoft.com/office/officeart/2005/8/layout/radial2"/>
    <dgm:cxn modelId="{E0C6E076-1487-4110-B147-3266C429DE14}" type="presParOf" srcId="{FC911E0B-2FA5-4491-BD20-9F1DB1BFF470}" destId="{954E9FAF-B853-4675-AA58-3E33F2657546}" srcOrd="1" destOrd="0" presId="urn:microsoft.com/office/officeart/2005/8/layout/radial2"/>
    <dgm:cxn modelId="{12E701C2-2732-4210-97BD-29C63E496308}" type="presParOf" srcId="{25FA2BAC-36AA-431A-8136-33B8A59C2796}" destId="{313E8161-FD33-4882-B7F3-B9C0FBF04D39}" srcOrd="1" destOrd="0" presId="urn:microsoft.com/office/officeart/2005/8/layout/radial2"/>
    <dgm:cxn modelId="{8E68B9EE-8FA3-41AC-8AED-D6FF33B0ACC7}" type="presParOf" srcId="{25FA2BAC-36AA-431A-8136-33B8A59C2796}" destId="{B9E20652-3BE0-4948-A498-37631A22C64E}" srcOrd="2" destOrd="0" presId="urn:microsoft.com/office/officeart/2005/8/layout/radial2"/>
    <dgm:cxn modelId="{5B51CD59-B724-4A3E-AFB4-3F99E3C0174C}" type="presParOf" srcId="{B9E20652-3BE0-4948-A498-37631A22C64E}" destId="{0337A94C-07BB-4155-A062-4FA6C5568E1E}" srcOrd="0" destOrd="0" presId="urn:microsoft.com/office/officeart/2005/8/layout/radial2"/>
    <dgm:cxn modelId="{1A493793-0EB3-45D8-81AD-0CBA5FC7F130}" type="presParOf" srcId="{B9E20652-3BE0-4948-A498-37631A22C64E}" destId="{DFE0F2F0-62D1-441C-AC01-E424E529E82D}" srcOrd="1" destOrd="0" presId="urn:microsoft.com/office/officeart/2005/8/layout/radial2"/>
    <dgm:cxn modelId="{860AEDC0-957A-4BB9-B8FA-19714A06C9F2}" type="presParOf" srcId="{25FA2BAC-36AA-431A-8136-33B8A59C2796}" destId="{08B49EAB-81B6-42F5-A15A-40C9BF54F1A5}" srcOrd="3" destOrd="0" presId="urn:microsoft.com/office/officeart/2005/8/layout/radial2"/>
    <dgm:cxn modelId="{FB181283-25AB-46B3-8369-F53B5166934D}" type="presParOf" srcId="{25FA2BAC-36AA-431A-8136-33B8A59C2796}" destId="{6AF80DBD-668F-4491-85EE-D9DEAEC51FFB}" srcOrd="4" destOrd="0" presId="urn:microsoft.com/office/officeart/2005/8/layout/radial2"/>
    <dgm:cxn modelId="{AEE2D30E-AE89-4B62-B379-B8EFE9554559}" type="presParOf" srcId="{6AF80DBD-668F-4491-85EE-D9DEAEC51FFB}" destId="{57DEE592-CDDF-4421-8C9D-473C7379CC57}" srcOrd="0" destOrd="0" presId="urn:microsoft.com/office/officeart/2005/8/layout/radial2"/>
    <dgm:cxn modelId="{5C2FB118-2972-4156-8E87-65723593F40A}" type="presParOf" srcId="{6AF80DBD-668F-4491-85EE-D9DEAEC51FFB}" destId="{E2BB2957-520B-409A-9E6E-87F747A4E3CF}" srcOrd="1" destOrd="0" presId="urn:microsoft.com/office/officeart/2005/8/layout/radial2"/>
    <dgm:cxn modelId="{153A4FA5-9F18-4109-8738-F7F71348579F}" type="presParOf" srcId="{25FA2BAC-36AA-431A-8136-33B8A59C2796}" destId="{30DAFD56-C9FA-459E-87BB-D38FF22483D0}" srcOrd="5" destOrd="0" presId="urn:microsoft.com/office/officeart/2005/8/layout/radial2"/>
    <dgm:cxn modelId="{2E5F94DA-0BD2-438A-865A-A03E87B09D1F}" type="presParOf" srcId="{25FA2BAC-36AA-431A-8136-33B8A59C2796}" destId="{D6C416C0-A392-45A1-81B9-4C2F4BFE654F}" srcOrd="6" destOrd="0" presId="urn:microsoft.com/office/officeart/2005/8/layout/radial2"/>
    <dgm:cxn modelId="{6C57EDB6-9BDB-49D3-903F-9B3E28C13FCD}" type="presParOf" srcId="{D6C416C0-A392-45A1-81B9-4C2F4BFE654F}" destId="{535939FC-095D-4BFC-BE7F-D2A745E053FC}" srcOrd="0" destOrd="0" presId="urn:microsoft.com/office/officeart/2005/8/layout/radial2"/>
    <dgm:cxn modelId="{E7825534-23CA-458B-8EBF-16D92A41CA0C}" type="presParOf" srcId="{D6C416C0-A392-45A1-81B9-4C2F4BFE654F}" destId="{A3AEAA16-92CE-4F77-B252-D9B59B5070F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C4AD8-F693-4FDD-853F-58651FA21D1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BCAB660A-0A00-498D-804D-4F94257E363C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Neural Networks</a:t>
          </a:r>
        </a:p>
      </dgm:t>
    </dgm:pt>
    <dgm:pt modelId="{51169E34-F3B1-4F1A-9810-18752529494E}" type="parTrans" cxnId="{EDF59695-495C-497F-9544-6B94396AFFDC}">
      <dgm:prSet/>
      <dgm:spPr/>
      <dgm:t>
        <a:bodyPr/>
        <a:lstStyle/>
        <a:p>
          <a:endParaRPr lang="en-IN"/>
        </a:p>
      </dgm:t>
    </dgm:pt>
    <dgm:pt modelId="{10F7CE3D-C127-4CBD-9546-CA51034F8B06}" type="sibTrans" cxnId="{EDF59695-495C-497F-9544-6B94396AFFDC}">
      <dgm:prSet/>
      <dgm:spPr/>
      <dgm:t>
        <a:bodyPr/>
        <a:lstStyle/>
        <a:p>
          <a:endParaRPr lang="en-IN"/>
        </a:p>
      </dgm:t>
    </dgm:pt>
    <dgm:pt modelId="{2B1FE7A6-1C3E-4BED-B1CF-6F24E255229A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K-means</a:t>
          </a:r>
          <a:r>
            <a:rPr lang="en-IN" sz="4400" dirty="0"/>
            <a:t> </a:t>
          </a:r>
        </a:p>
      </dgm:t>
    </dgm:pt>
    <dgm:pt modelId="{B2AE07E8-61E4-45EC-A768-38EA907F9573}" type="parTrans" cxnId="{D8F5C882-7E21-400D-9997-BDC82536BAE7}">
      <dgm:prSet/>
      <dgm:spPr/>
      <dgm:t>
        <a:bodyPr/>
        <a:lstStyle/>
        <a:p>
          <a:endParaRPr lang="en-IN"/>
        </a:p>
      </dgm:t>
    </dgm:pt>
    <dgm:pt modelId="{390C276C-3D1C-4122-8780-7AE5D925F464}" type="sibTrans" cxnId="{D8F5C882-7E21-400D-9997-BDC82536BAE7}">
      <dgm:prSet/>
      <dgm:spPr/>
      <dgm:t>
        <a:bodyPr/>
        <a:lstStyle/>
        <a:p>
          <a:endParaRPr lang="en-IN"/>
        </a:p>
      </dgm:t>
    </dgm:pt>
    <dgm:pt modelId="{303D6E10-5911-4E15-B495-ACE8BAB58C20}" type="pres">
      <dgm:prSet presAssocID="{1E8C4AD8-F693-4FDD-853F-58651FA21D1F}" presName="diagram" presStyleCnt="0">
        <dgm:presLayoutVars>
          <dgm:dir/>
        </dgm:presLayoutVars>
      </dgm:prSet>
      <dgm:spPr/>
    </dgm:pt>
    <dgm:pt modelId="{52756C8F-0F18-4260-AFC6-3D3121A473EA}" type="pres">
      <dgm:prSet presAssocID="{BCAB660A-0A00-498D-804D-4F94257E363C}" presName="composite" presStyleCnt="0"/>
      <dgm:spPr/>
    </dgm:pt>
    <dgm:pt modelId="{0F470530-598C-44FD-8325-ABD944057FDC}" type="pres">
      <dgm:prSet presAssocID="{BCAB660A-0A00-498D-804D-4F94257E363C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465D3B77-A420-46C4-AECB-8AF96EE034C8}" type="pres">
      <dgm:prSet presAssocID="{BCAB660A-0A00-498D-804D-4F94257E363C}" presName="Parent" presStyleLbl="node0" presStyleIdx="0" presStyleCnt="2">
        <dgm:presLayoutVars>
          <dgm:bulletEnabled val="1"/>
        </dgm:presLayoutVars>
      </dgm:prSet>
      <dgm:spPr/>
    </dgm:pt>
    <dgm:pt modelId="{EFB645D4-E4B0-46BD-BE60-77355E5BF0F7}" type="pres">
      <dgm:prSet presAssocID="{10F7CE3D-C127-4CBD-9546-CA51034F8B06}" presName="sibTrans" presStyleCnt="0"/>
      <dgm:spPr/>
    </dgm:pt>
    <dgm:pt modelId="{204EF988-9C84-451C-806A-5E883F84F9FA}" type="pres">
      <dgm:prSet presAssocID="{2B1FE7A6-1C3E-4BED-B1CF-6F24E255229A}" presName="composite" presStyleCnt="0"/>
      <dgm:spPr/>
    </dgm:pt>
    <dgm:pt modelId="{9EC383B0-BCD1-441F-BC87-35CAA2981FE5}" type="pres">
      <dgm:prSet presAssocID="{2B1FE7A6-1C3E-4BED-B1CF-6F24E255229A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6A420129-8125-493F-9568-CE2597B0944D}" type="pres">
      <dgm:prSet presAssocID="{2B1FE7A6-1C3E-4BED-B1CF-6F24E255229A}" presName="Parent" presStyleLbl="node0" presStyleIdx="1" presStyleCnt="2" custScaleY="93253" custLinFactNeighborX="-848" custLinFactNeighborY="-1176">
        <dgm:presLayoutVars>
          <dgm:bulletEnabled val="1"/>
        </dgm:presLayoutVars>
      </dgm:prSet>
      <dgm:spPr/>
    </dgm:pt>
  </dgm:ptLst>
  <dgm:cxnLst>
    <dgm:cxn modelId="{734B5A31-FA9C-474A-9548-7294A1507C7C}" type="presOf" srcId="{BCAB660A-0A00-498D-804D-4F94257E363C}" destId="{465D3B77-A420-46C4-AECB-8AF96EE034C8}" srcOrd="0" destOrd="0" presId="urn:microsoft.com/office/officeart/2008/layout/BendingPictureCaption"/>
    <dgm:cxn modelId="{D8F5C882-7E21-400D-9997-BDC82536BAE7}" srcId="{1E8C4AD8-F693-4FDD-853F-58651FA21D1F}" destId="{2B1FE7A6-1C3E-4BED-B1CF-6F24E255229A}" srcOrd="1" destOrd="0" parTransId="{B2AE07E8-61E4-45EC-A768-38EA907F9573}" sibTransId="{390C276C-3D1C-4122-8780-7AE5D925F464}"/>
    <dgm:cxn modelId="{EDF59695-495C-497F-9544-6B94396AFFDC}" srcId="{1E8C4AD8-F693-4FDD-853F-58651FA21D1F}" destId="{BCAB660A-0A00-498D-804D-4F94257E363C}" srcOrd="0" destOrd="0" parTransId="{51169E34-F3B1-4F1A-9810-18752529494E}" sibTransId="{10F7CE3D-C127-4CBD-9546-CA51034F8B06}"/>
    <dgm:cxn modelId="{6DD7DFBE-9602-4A22-9C33-48051A8C17BE}" type="presOf" srcId="{2B1FE7A6-1C3E-4BED-B1CF-6F24E255229A}" destId="{6A420129-8125-493F-9568-CE2597B0944D}" srcOrd="0" destOrd="0" presId="urn:microsoft.com/office/officeart/2008/layout/BendingPictureCaption"/>
    <dgm:cxn modelId="{CC7FA7FF-FFFB-49A2-A259-2706EF303E01}" type="presOf" srcId="{1E8C4AD8-F693-4FDD-853F-58651FA21D1F}" destId="{303D6E10-5911-4E15-B495-ACE8BAB58C20}" srcOrd="0" destOrd="0" presId="urn:microsoft.com/office/officeart/2008/layout/BendingPictureCaption"/>
    <dgm:cxn modelId="{378870B1-5CE7-4D2E-958B-001119AEB66F}" type="presParOf" srcId="{303D6E10-5911-4E15-B495-ACE8BAB58C20}" destId="{52756C8F-0F18-4260-AFC6-3D3121A473EA}" srcOrd="0" destOrd="0" presId="urn:microsoft.com/office/officeart/2008/layout/BendingPictureCaption"/>
    <dgm:cxn modelId="{1862EF86-46A9-4355-9540-A38D744B8283}" type="presParOf" srcId="{52756C8F-0F18-4260-AFC6-3D3121A473EA}" destId="{0F470530-598C-44FD-8325-ABD944057FDC}" srcOrd="0" destOrd="0" presId="urn:microsoft.com/office/officeart/2008/layout/BendingPictureCaption"/>
    <dgm:cxn modelId="{CD8C5F83-EF28-4091-A023-0BF7EA738EB4}" type="presParOf" srcId="{52756C8F-0F18-4260-AFC6-3D3121A473EA}" destId="{465D3B77-A420-46C4-AECB-8AF96EE034C8}" srcOrd="1" destOrd="0" presId="urn:microsoft.com/office/officeart/2008/layout/BendingPictureCaption"/>
    <dgm:cxn modelId="{2C18458E-FE75-4AB9-9FD3-1CA46B9B3EDF}" type="presParOf" srcId="{303D6E10-5911-4E15-B495-ACE8BAB58C20}" destId="{EFB645D4-E4B0-46BD-BE60-77355E5BF0F7}" srcOrd="1" destOrd="0" presId="urn:microsoft.com/office/officeart/2008/layout/BendingPictureCaption"/>
    <dgm:cxn modelId="{5A72213C-F3A1-4249-85E3-C7B01B28D5B2}" type="presParOf" srcId="{303D6E10-5911-4E15-B495-ACE8BAB58C20}" destId="{204EF988-9C84-451C-806A-5E883F84F9FA}" srcOrd="2" destOrd="0" presId="urn:microsoft.com/office/officeart/2008/layout/BendingPictureCaption"/>
    <dgm:cxn modelId="{1B0CADAF-BD78-478C-B245-1F735274BEA9}" type="presParOf" srcId="{204EF988-9C84-451C-806A-5E883F84F9FA}" destId="{9EC383B0-BCD1-441F-BC87-35CAA2981FE5}" srcOrd="0" destOrd="0" presId="urn:microsoft.com/office/officeart/2008/layout/BendingPictureCaption"/>
    <dgm:cxn modelId="{D7B2B0D5-A540-4547-9F92-6561D2889B28}" type="presParOf" srcId="{204EF988-9C84-451C-806A-5E883F84F9FA}" destId="{6A420129-8125-493F-9568-CE2597B0944D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03D1F-C04F-41F6-96DF-4BB0220DB1F6}">
      <dsp:nvSpPr>
        <dsp:cNvPr id="0" name=""/>
        <dsp:cNvSpPr/>
      </dsp:nvSpPr>
      <dsp:spPr>
        <a:xfrm>
          <a:off x="3991707" y="760423"/>
          <a:ext cx="5987561" cy="34324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To build a music recommendation system using machine learning.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707" y="1189476"/>
        <a:ext cx="4700404" cy="2574315"/>
      </dsp:txXfrm>
    </dsp:sp>
    <dsp:sp modelId="{C7823443-34B5-4F1A-8EDB-882786693A28}">
      <dsp:nvSpPr>
        <dsp:cNvPr id="0" name=""/>
        <dsp:cNvSpPr/>
      </dsp:nvSpPr>
      <dsp:spPr>
        <a:xfrm>
          <a:off x="0" y="549825"/>
          <a:ext cx="3991707" cy="3720414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81616" y="731441"/>
        <a:ext cx="3628475" cy="3357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AFD56-C9FA-459E-87BB-D38FF22483D0}">
      <dsp:nvSpPr>
        <dsp:cNvPr id="0" name=""/>
        <dsp:cNvSpPr/>
      </dsp:nvSpPr>
      <dsp:spPr>
        <a:xfrm rot="1462156">
          <a:off x="3026193" y="3496382"/>
          <a:ext cx="2060791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2060791" y="2232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49EAB-81B6-42F5-A15A-40C9BF54F1A5}">
      <dsp:nvSpPr>
        <dsp:cNvPr id="0" name=""/>
        <dsp:cNvSpPr/>
      </dsp:nvSpPr>
      <dsp:spPr>
        <a:xfrm rot="3575">
          <a:off x="3117995" y="2661905"/>
          <a:ext cx="2073705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2073705" y="2232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E8161-FD33-4882-B7F3-B9C0FBF04D39}">
      <dsp:nvSpPr>
        <dsp:cNvPr id="0" name=""/>
        <dsp:cNvSpPr/>
      </dsp:nvSpPr>
      <dsp:spPr>
        <a:xfrm rot="20233698">
          <a:off x="3024305" y="1813436"/>
          <a:ext cx="2404004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2404004" y="2232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E9FAF-B853-4675-AA58-3E33F2657546}">
      <dsp:nvSpPr>
        <dsp:cNvPr id="0" name=""/>
        <dsp:cNvSpPr/>
      </dsp:nvSpPr>
      <dsp:spPr>
        <a:xfrm>
          <a:off x="0" y="1471616"/>
          <a:ext cx="3123266" cy="259454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37A94C-07BB-4155-A062-4FA6C5568E1E}">
      <dsp:nvSpPr>
        <dsp:cNvPr id="0" name=""/>
        <dsp:cNvSpPr/>
      </dsp:nvSpPr>
      <dsp:spPr>
        <a:xfrm>
          <a:off x="4855481" y="-160671"/>
          <a:ext cx="3857762" cy="18452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goal of such a recommendation system would be to provide personalized content by rightly identifying what the user wants</a:t>
          </a:r>
          <a:r>
            <a:rPr lang="en-US" sz="1100" b="0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</a:rPr>
            <a:t>. 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5420437" y="109556"/>
        <a:ext cx="2727850" cy="1304768"/>
      </dsp:txXfrm>
    </dsp:sp>
    <dsp:sp modelId="{DFE0F2F0-62D1-441C-AC01-E424E529E82D}">
      <dsp:nvSpPr>
        <dsp:cNvPr id="0" name=""/>
        <dsp:cNvSpPr/>
      </dsp:nvSpPr>
      <dsp:spPr>
        <a:xfrm>
          <a:off x="5992625" y="-160671"/>
          <a:ext cx="5786643" cy="1845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400" kern="1200" dirty="0"/>
        </a:p>
        <a:p>
          <a:pPr marL="285750" lvl="1" indent="-285750" algn="l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400" kern="1200"/>
        </a:p>
      </dsp:txBody>
      <dsp:txXfrm>
        <a:off x="5992625" y="-160671"/>
        <a:ext cx="5786643" cy="1845222"/>
      </dsp:txXfrm>
    </dsp:sp>
    <dsp:sp modelId="{57DEE592-CDDF-4421-8C9D-473C7379CC57}">
      <dsp:nvSpPr>
        <dsp:cNvPr id="0" name=""/>
        <dsp:cNvSpPr/>
      </dsp:nvSpPr>
      <dsp:spPr>
        <a:xfrm>
          <a:off x="5191694" y="1769099"/>
          <a:ext cx="4336658" cy="18369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This means that computers will have to think the way humans do; analyzing each of the user’s last choices to predict what they would like in the future</a:t>
          </a:r>
          <a:r>
            <a:rPr lang="en-US" sz="1200" b="0" i="0" u="none" strike="noStrik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783" y="2038110"/>
        <a:ext cx="3066480" cy="1298903"/>
      </dsp:txXfrm>
    </dsp:sp>
    <dsp:sp modelId="{E2BB2957-520B-409A-9E6E-87F747A4E3CF}">
      <dsp:nvSpPr>
        <dsp:cNvPr id="0" name=""/>
        <dsp:cNvSpPr/>
      </dsp:nvSpPr>
      <dsp:spPr>
        <a:xfrm>
          <a:off x="6209114" y="1769099"/>
          <a:ext cx="6504988" cy="183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400" kern="1200"/>
        </a:p>
        <a:p>
          <a:pPr marL="285750" lvl="1" indent="-285750" algn="l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400" kern="1200"/>
        </a:p>
      </dsp:txBody>
      <dsp:txXfrm>
        <a:off x="6209114" y="1769099"/>
        <a:ext cx="6504988" cy="1836925"/>
      </dsp:txXfrm>
    </dsp:sp>
    <dsp:sp modelId="{535939FC-095D-4BFC-BE7F-D2A745E053FC}">
      <dsp:nvSpPr>
        <dsp:cNvPr id="0" name=""/>
        <dsp:cNvSpPr/>
      </dsp:nvSpPr>
      <dsp:spPr>
        <a:xfrm>
          <a:off x="4444489" y="3645802"/>
          <a:ext cx="4009325" cy="19133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Therefore, in this project, we will be relying on Machine Learning and Neural Networking techniques to build the ultimate music recommendation system</a:t>
          </a:r>
          <a:r>
            <a:rPr lang="en-US" sz="1500" b="0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</a:rPr>
            <a:t>.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031641" y="3926005"/>
        <a:ext cx="2835021" cy="1352938"/>
      </dsp:txXfrm>
    </dsp:sp>
    <dsp:sp modelId="{A3AEAA16-92CE-4F77-B252-D9B59B5070FA}">
      <dsp:nvSpPr>
        <dsp:cNvPr id="0" name=""/>
        <dsp:cNvSpPr/>
      </dsp:nvSpPr>
      <dsp:spPr>
        <a:xfrm>
          <a:off x="5543742" y="3645802"/>
          <a:ext cx="6013988" cy="1913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400" kern="1200" dirty="0"/>
        </a:p>
        <a:p>
          <a:pPr marL="285750" lvl="1" indent="-285750" algn="l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400" kern="1200"/>
        </a:p>
      </dsp:txBody>
      <dsp:txXfrm>
        <a:off x="5543742" y="3645802"/>
        <a:ext cx="6013988" cy="1913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0530-598C-44FD-8325-ABD944057FDC}">
      <dsp:nvSpPr>
        <dsp:cNvPr id="0" name=""/>
        <dsp:cNvSpPr/>
      </dsp:nvSpPr>
      <dsp:spPr>
        <a:xfrm>
          <a:off x="1496" y="336610"/>
          <a:ext cx="4443670" cy="328385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D3B77-A420-46C4-AECB-8AF96EE034C8}">
      <dsp:nvSpPr>
        <dsp:cNvPr id="0" name=""/>
        <dsp:cNvSpPr/>
      </dsp:nvSpPr>
      <dsp:spPr>
        <a:xfrm>
          <a:off x="899685" y="3025042"/>
          <a:ext cx="3829120" cy="92020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Neural Networks</a:t>
          </a:r>
        </a:p>
      </dsp:txBody>
      <dsp:txXfrm>
        <a:off x="899685" y="3025042"/>
        <a:ext cx="3829120" cy="920201"/>
      </dsp:txXfrm>
    </dsp:sp>
    <dsp:sp modelId="{9EC383B0-BCD1-441F-BC87-35CAA2981FE5}">
      <dsp:nvSpPr>
        <dsp:cNvPr id="0" name=""/>
        <dsp:cNvSpPr/>
      </dsp:nvSpPr>
      <dsp:spPr>
        <a:xfrm>
          <a:off x="5599224" y="352132"/>
          <a:ext cx="4443670" cy="328385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20129-8125-493F-9568-CE2597B0944D}">
      <dsp:nvSpPr>
        <dsp:cNvPr id="0" name=""/>
        <dsp:cNvSpPr/>
      </dsp:nvSpPr>
      <dsp:spPr>
        <a:xfrm>
          <a:off x="6464942" y="3060784"/>
          <a:ext cx="3829120" cy="85811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K-means</a:t>
          </a:r>
          <a:r>
            <a:rPr lang="en-IN" sz="4400" kern="1200" dirty="0"/>
            <a:t> </a:t>
          </a:r>
        </a:p>
      </dsp:txBody>
      <dsp:txXfrm>
        <a:off x="6464942" y="3060784"/>
        <a:ext cx="3829120" cy="85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7008"/>
            <a:ext cx="9144000" cy="23876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MUSIC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211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PROBLEM STATEMENT</a:t>
            </a:r>
            <a:endParaRPr lang="en-US" sz="3600" u="sng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09A7083-E90E-46B5-8A2D-BC748BED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666868"/>
              </p:ext>
            </p:extLst>
          </p:nvPr>
        </p:nvGraphicFramePr>
        <p:xfrm>
          <a:off x="1081453" y="1825624"/>
          <a:ext cx="9979269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66042" y="64883"/>
            <a:ext cx="10459915" cy="65478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lgerian" panose="04020705040A02060702" pitchFamily="82" charset="0"/>
              </a:rPr>
              <a:t>OBJECTIVE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29D62A-366E-428A-8080-8D2BC676C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40810"/>
              </p:ext>
            </p:extLst>
          </p:nvPr>
        </p:nvGraphicFramePr>
        <p:xfrm>
          <a:off x="1028699" y="1116624"/>
          <a:ext cx="10459914" cy="539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58C3-D1A1-4FC1-AD8B-7B07B04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48B8-A31C-42FA-BA53-BE560C09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4E903A-9ACD-429A-9833-835BC4FBE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47814"/>
              </p:ext>
            </p:extLst>
          </p:nvPr>
        </p:nvGraphicFramePr>
        <p:xfrm>
          <a:off x="838201" y="2031023"/>
          <a:ext cx="10328030" cy="4281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CAB1-F04A-4C61-9989-92A5FC71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lgerian" panose="04020705040A02060702" pitchFamily="82" charset="0"/>
              </a:rPr>
              <a:t>MODULES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2C9030-2B02-4495-B0B6-DA1BBCBF0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2" y="1825625"/>
            <a:ext cx="10430607" cy="49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2440-361D-4854-86FD-A2AA45C6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lgerian" panose="04020705040A02060702" pitchFamily="82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16EB-3834-4CD3-AA61-F83839C4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2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E206-39F9-466C-A940-8B91ED70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45719" cy="45719"/>
          </a:xfrm>
        </p:spPr>
        <p:txBody>
          <a:bodyPr>
            <a:normAutofit fontScale="90000"/>
          </a:bodyPr>
          <a:lstStyle/>
          <a:p>
            <a:pPr algn="ctr"/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38B4-A9F5-4D01-BD1A-956D2C2A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>
              <a:latin typeface="Algerian" panose="04020705040A02060702" pitchFamily="82" charset="0"/>
            </a:endParaRPr>
          </a:p>
          <a:p>
            <a:endParaRPr lang="en-IN" dirty="0">
              <a:latin typeface="Algerian" panose="04020705040A02060702" pitchFamily="82" charset="0"/>
            </a:endParaRPr>
          </a:p>
          <a:p>
            <a:endParaRPr lang="en-IN" sz="28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IN" sz="6600" dirty="0">
                <a:latin typeface="Algerian" panose="04020705040A02060702" pitchFamily="82" charset="0"/>
              </a:rPr>
              <a:t>THANKYOU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8041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201</TotalTime>
  <Words>104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Times New Roman</vt:lpstr>
      <vt:lpstr>Sheet music design template</vt:lpstr>
      <vt:lpstr>MUSIC RECOMMENDATION SYSTEM</vt:lpstr>
      <vt:lpstr>PROBLEM STATEMENT</vt:lpstr>
      <vt:lpstr>OBJECTIVE</vt:lpstr>
      <vt:lpstr>METHODOLOGY</vt:lpstr>
      <vt:lpstr>MODULES</vt:lpstr>
      <vt:lpstr>TECHNOLOGY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KAVYA G</dc:creator>
  <cp:lastModifiedBy>KAVYA G</cp:lastModifiedBy>
  <cp:revision>1</cp:revision>
  <dcterms:created xsi:type="dcterms:W3CDTF">2021-08-17T13:59:40Z</dcterms:created>
  <dcterms:modified xsi:type="dcterms:W3CDTF">2021-08-17T17:21:12Z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