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4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6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40CB3-F4CA-4713-9B5C-867488CB99A8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35CA54-D30C-487C-A393-5AF41F53FA2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4D2E-C43D-4728-B8E7-F52436CA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36" y="802298"/>
            <a:ext cx="11776364" cy="2541431"/>
          </a:xfrm>
        </p:spPr>
        <p:txBody>
          <a:bodyPr>
            <a:normAutofit/>
          </a:bodyPr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  <a:endParaRPr lang="en-IN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C387-26A8-4222-908C-A01012A4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59451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8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r"/>
            <a:r>
              <a:rPr lang="en-US" sz="8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  <a:r>
              <a:rPr lang="en-US" sz="8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lang="en-IN" sz="8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9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3C0E-24E4-4303-A300-84AAB4A5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70E-41C9-490D-AF4D-24A2E925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46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library Management System is to handle the entire activity of a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 keeps track of all the information about the books and their complete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contains database where all the information will be stored safely.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84FA-301A-424B-A17C-5DCFB00C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027C-C0F3-443C-8A68-DB86DA9D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keep track of all the books and library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be able to handle all the necessary information.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6691-1F50-4421-9404-2C4D5190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00B9-00FA-458F-B689-3E1764B7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Eclipse IDE - To develop the project,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My SQL – For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ront</a:t>
            </a: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 Swing, AWT.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 SQL.</a:t>
            </a:r>
          </a:p>
        </p:txBody>
      </p:sp>
    </p:spTree>
    <p:extLst>
      <p:ext uri="{BB962C8B-B14F-4D97-AF65-F5344CB8AC3E}">
        <p14:creationId xmlns:p14="http://schemas.microsoft.com/office/powerpoint/2010/main" val="265472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9D84-6FB2-4C70-8CA7-3FED698D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6F3C4-1B5F-4335-8469-3B622ED4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add, view, delete . Can logout.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add/view book details, can see the details of return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books etc.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log out.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5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BE86-9579-44AD-9BBE-CC33DD8B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F1E55-0025-4FF2-88BD-972B758D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4" y="2016125"/>
            <a:ext cx="6573078" cy="35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F66EB-8CB6-44C5-B599-28BFCF65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-4562"/>
            <a:ext cx="7977809" cy="63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8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164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</vt:lpstr>
      <vt:lpstr>Gallery</vt:lpstr>
      <vt:lpstr>Library Management System</vt:lpstr>
      <vt:lpstr>Objective</vt:lpstr>
      <vt:lpstr>Scope</vt:lpstr>
      <vt:lpstr>  Requirements</vt:lpstr>
      <vt:lpstr>Functional requirements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Library Management System</dc:title>
  <dc:creator>USER</dc:creator>
  <cp:lastModifiedBy>USER</cp:lastModifiedBy>
  <cp:revision>13</cp:revision>
  <dcterms:created xsi:type="dcterms:W3CDTF">2022-02-23T14:01:24Z</dcterms:created>
  <dcterms:modified xsi:type="dcterms:W3CDTF">2022-03-02T17:30:13Z</dcterms:modified>
</cp:coreProperties>
</file>