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6DC5E7E-A694-4EEA-BF53-326CFB69E9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6119E32-D16D-44BB-9855-EC5E428A6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63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E7E-A694-4EEA-BF53-326CFB69E9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9E32-D16D-44BB-9855-EC5E428A6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63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DC5E7E-A694-4EEA-BF53-326CFB69E9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119E32-D16D-44BB-9855-EC5E428A6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008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DC5E7E-A694-4EEA-BF53-326CFB69E9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119E32-D16D-44BB-9855-EC5E428A631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548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DC5E7E-A694-4EEA-BF53-326CFB69E9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119E32-D16D-44BB-9855-EC5E428A6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363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E7E-A694-4EEA-BF53-326CFB69E9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9E32-D16D-44BB-9855-EC5E428A6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378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E7E-A694-4EEA-BF53-326CFB69E9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9E32-D16D-44BB-9855-EC5E428A6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924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E7E-A694-4EEA-BF53-326CFB69E9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9E32-D16D-44BB-9855-EC5E428A6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05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DC5E7E-A694-4EEA-BF53-326CFB69E9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119E32-D16D-44BB-9855-EC5E428A6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3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E7E-A694-4EEA-BF53-326CFB69E9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9E32-D16D-44BB-9855-EC5E428A6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49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DC5E7E-A694-4EEA-BF53-326CFB69E9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119E32-D16D-44BB-9855-EC5E428A6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28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E7E-A694-4EEA-BF53-326CFB69E9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9E32-D16D-44BB-9855-EC5E428A6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40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E7E-A694-4EEA-BF53-326CFB69E9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9E32-D16D-44BB-9855-EC5E428A6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98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E7E-A694-4EEA-BF53-326CFB69E9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9E32-D16D-44BB-9855-EC5E428A6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30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E7E-A694-4EEA-BF53-326CFB69E9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9E32-D16D-44BB-9855-EC5E428A6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34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E7E-A694-4EEA-BF53-326CFB69E9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9E32-D16D-44BB-9855-EC5E428A6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97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E7E-A694-4EEA-BF53-326CFB69E9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9E32-D16D-44BB-9855-EC5E428A6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03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C5E7E-A694-4EEA-BF53-326CFB69E96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19E32-D16D-44BB-9855-EC5E428A6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67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  <p:sldLayoutId id="2147484166" r:id="rId12"/>
    <p:sldLayoutId id="2147484167" r:id="rId13"/>
    <p:sldLayoutId id="2147484168" r:id="rId14"/>
    <p:sldLayoutId id="2147484169" r:id="rId15"/>
    <p:sldLayoutId id="2147484170" r:id="rId16"/>
    <p:sldLayoutId id="214748417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A513-F35E-4F81-B2E5-55683A02B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147" y="1323475"/>
            <a:ext cx="10780295" cy="2105526"/>
          </a:xfrm>
        </p:spPr>
        <p:txBody>
          <a:bodyPr>
            <a:normAutofit/>
          </a:bodyPr>
          <a:lstStyle/>
          <a:p>
            <a:pPr algn="r"/>
            <a:r>
              <a:rPr lang="en-US" sz="48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STUDENT Management system</a:t>
            </a:r>
            <a:endParaRPr lang="en-IN" sz="4800" b="1" i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B4E9C-D566-4B6A-B165-C8DFC850C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10226842" cy="1421062"/>
          </a:xfrm>
        </p:spPr>
        <p:txBody>
          <a:bodyPr>
            <a:normAutofit/>
          </a:bodyPr>
          <a:lstStyle/>
          <a:p>
            <a:pPr algn="r"/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r"/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KAVYA  P</a:t>
            </a:r>
            <a:endParaRPr lang="en-IN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3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8C9A-6F4D-4A19-B3F1-FA568055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CFDE-AA74-45CA-A27E-FD511520E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7250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  is a solution tool that is designed to track, maintain and manage all the data generated by a School, including the grades of a student, their attendance, their interpersonal activities records, etc.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 acts as the bottom line database to store all the day-to-day school operations, maintain the proper records of the past few decades, regulate the various operation modules, managing the critical tasks, efficiently handling the administrative processes.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0194-0B13-431A-8440-80C47884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IN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4981-3273-4004-8DE0-637D3535C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aimed at total user-friendly as well as efficient management of varied tasks.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tasks may range from registering new students, managing fees payment, examination management to all the essential features necessary for making the administrative division of school effective.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0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1DE1-BAB7-4183-834D-83CFA89F5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7E96-B909-4B50-BBEF-96D49CE70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10.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Spring Tool Suite - To develop the project,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My SQL – For the database.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ront</a:t>
            </a:r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JSP, HTML,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 SQL.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64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6278-497B-4930-9EE3-8C168E93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FUNCTONAL REQUIRMENTS</a:t>
            </a:r>
            <a:endParaRPr lang="en-IN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48C1-D5B1-4984-887F-8E9A2ED3F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enquiries and admissions, enrolment and fees, assessment and progression, completion and graduation, regulatory and organizational reporting and curriculum management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4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740A-5862-4CFA-969D-D73FC7BE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 login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8CD9-671A-4543-9CF5-D5CD95EF6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40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6FCF-C2F9-4C37-B35A-79D19C36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09" y="764373"/>
            <a:ext cx="10843591" cy="1293028"/>
          </a:xfrm>
        </p:spPr>
        <p:txBody>
          <a:bodyPr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 Add new details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A055C-35A7-4CA0-9F6F-E1651E6C2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70" y="2961032"/>
            <a:ext cx="6546573" cy="2843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A0E8A2-EE14-45BD-9FC0-918F31654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021" y="3701704"/>
            <a:ext cx="3176588" cy="169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905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1430</TotalTime>
  <Words>218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Tahoma</vt:lpstr>
      <vt:lpstr>Times New Roman</vt:lpstr>
      <vt:lpstr>Wingdings</vt:lpstr>
      <vt:lpstr>Vapor Trail</vt:lpstr>
      <vt:lpstr>STUDENT Management system</vt:lpstr>
      <vt:lpstr>OBJECTIVE</vt:lpstr>
      <vt:lpstr>SCOPE</vt:lpstr>
      <vt:lpstr>REQUIREMENTS</vt:lpstr>
      <vt:lpstr>FUNCTONAL REQUIRMENTS</vt:lpstr>
      <vt:lpstr>Output for login</vt:lpstr>
      <vt:lpstr>Output for Add new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14</cp:revision>
  <dcterms:created xsi:type="dcterms:W3CDTF">2022-04-17T14:40:27Z</dcterms:created>
  <dcterms:modified xsi:type="dcterms:W3CDTF">2022-04-26T14:49:44Z</dcterms:modified>
</cp:coreProperties>
</file>