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1" r:id="rId6"/>
    <p:sldId id="263"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6BDF-64A4-0040-F7A3-8CFC02E2EC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D3F9F5-0BB5-490B-F530-64C4578A0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5DEEE7-A942-00DA-FF3F-B87FFAFC8BEC}"/>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5" name="Footer Placeholder 4">
            <a:extLst>
              <a:ext uri="{FF2B5EF4-FFF2-40B4-BE49-F238E27FC236}">
                <a16:creationId xmlns:a16="http://schemas.microsoft.com/office/drawing/2014/main" id="{6188C600-BD32-7082-2C97-CBAC29A4E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D1102-E95E-E366-A191-7F25CD8EDB62}"/>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151334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C963-8173-64E8-412A-BD1046BA71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ED249D-B35F-EF9E-BF18-5E93735BB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744A1-42A9-410D-8CAD-AE349DE4F097}"/>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5" name="Footer Placeholder 4">
            <a:extLst>
              <a:ext uri="{FF2B5EF4-FFF2-40B4-BE49-F238E27FC236}">
                <a16:creationId xmlns:a16="http://schemas.microsoft.com/office/drawing/2014/main" id="{28ADB96F-F6A5-1DDD-61A7-FF8A33635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4C7D2-6435-20FB-F6A0-79067D5F8EAB}"/>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135859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D1056-D47F-FB2C-39B4-DF47A46F82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1DAAB8-C20A-B17C-4077-99420E945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895016-551A-D08B-A35A-09DFF23D0206}"/>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5" name="Footer Placeholder 4">
            <a:extLst>
              <a:ext uri="{FF2B5EF4-FFF2-40B4-BE49-F238E27FC236}">
                <a16:creationId xmlns:a16="http://schemas.microsoft.com/office/drawing/2014/main" id="{7D180A4F-1F3F-2448-CE37-11680741D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EAF07-5347-7947-7313-03C92FF809BD}"/>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134789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67" b="0" i="1">
                <a:solidFill>
                  <a:srgbClr val="F1F5FD"/>
                </a:solidFill>
                <a:latin typeface="Arial"/>
                <a:cs typeface="Arial"/>
              </a:defRPr>
            </a:lvl1pPr>
          </a:lstStyle>
          <a:p>
            <a:endParaRPr/>
          </a:p>
        </p:txBody>
      </p:sp>
      <p:sp>
        <p:nvSpPr>
          <p:cNvPr id="3" name="Holder 3"/>
          <p:cNvSpPr>
            <a:spLocks noGrp="1"/>
          </p:cNvSpPr>
          <p:nvPr>
            <p:ph sz="half" idx="2"/>
          </p:nvPr>
        </p:nvSpPr>
        <p:spPr>
          <a:xfrm>
            <a:off x="261208" y="1354176"/>
            <a:ext cx="4200964" cy="272960"/>
          </a:xfrm>
          <a:prstGeom prst="rect">
            <a:avLst/>
          </a:prstGeom>
        </p:spPr>
        <p:txBody>
          <a:bodyPr wrap="square" lIns="0" tIns="0" rIns="0" bIns="0">
            <a:spAutoFit/>
          </a:bodyPr>
          <a:lstStyle>
            <a:lvl1pPr>
              <a:defRPr sz="1971" b="0" i="1">
                <a:solidFill>
                  <a:schemeClr val="bg1"/>
                </a:solidFill>
                <a:latin typeface="Arial"/>
                <a:cs typeface="Arial"/>
              </a:defRPr>
            </a:lvl1pPr>
          </a:lstStyle>
          <a:p>
            <a:endParaRPr/>
          </a:p>
        </p:txBody>
      </p:sp>
      <p:sp>
        <p:nvSpPr>
          <p:cNvPr id="4" name="Holder 4"/>
          <p:cNvSpPr>
            <a:spLocks noGrp="1"/>
          </p:cNvSpPr>
          <p:nvPr>
            <p:ph sz="half" idx="3"/>
          </p:nvPr>
        </p:nvSpPr>
        <p:spPr>
          <a:xfrm>
            <a:off x="6666043" y="1735949"/>
            <a:ext cx="4907992" cy="285591"/>
          </a:xfrm>
          <a:prstGeom prst="rect">
            <a:avLst/>
          </a:prstGeom>
        </p:spPr>
        <p:txBody>
          <a:bodyPr wrap="square" lIns="0" tIns="0" rIns="0" bIns="0">
            <a:spAutoFit/>
          </a:bodyPr>
          <a:lstStyle>
            <a:lvl1pPr>
              <a:defRPr sz="2062" b="0" i="0">
                <a:solidFill>
                  <a:schemeClr val="bg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318131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5452-3F6D-FF67-B785-EADD3811A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6F6C5-3B64-32B8-0936-D0415C5386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695CF-E9A5-0FDA-C26E-E27474C4700C}"/>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5" name="Footer Placeholder 4">
            <a:extLst>
              <a:ext uri="{FF2B5EF4-FFF2-40B4-BE49-F238E27FC236}">
                <a16:creationId xmlns:a16="http://schemas.microsoft.com/office/drawing/2014/main" id="{3AC73D99-A458-00B3-8B0E-0FAA4503F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94D2A-8B72-8622-2C83-6A8F376AE8BD}"/>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387373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23F3-824E-FE0E-7440-1E396305A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C6D25F-B210-8958-9992-AAFEB19B8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0E3A8-C984-CBFA-CCC5-11524899AE2F}"/>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5" name="Footer Placeholder 4">
            <a:extLst>
              <a:ext uri="{FF2B5EF4-FFF2-40B4-BE49-F238E27FC236}">
                <a16:creationId xmlns:a16="http://schemas.microsoft.com/office/drawing/2014/main" id="{3CB54B20-F0B0-B8DD-A39A-D8C86444B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A28F0E-E532-AFDE-CAD6-ADBADA4F86F7}"/>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409996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F01A-B421-E72D-64E1-C6ED08D4C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BB76C-A0CC-2309-90B5-9A90D61B56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C8AA14-38E4-FAA5-EB49-1D92F85F8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AF9922-15CC-A1F7-AE36-D8B362430864}"/>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6" name="Footer Placeholder 5">
            <a:extLst>
              <a:ext uri="{FF2B5EF4-FFF2-40B4-BE49-F238E27FC236}">
                <a16:creationId xmlns:a16="http://schemas.microsoft.com/office/drawing/2014/main" id="{802295B5-7D08-14D5-8EBA-8C496DB383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587B9-019C-2AB6-B558-C81928A9A7D8}"/>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285446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BDD6-E713-61B6-0FB6-B39D7C8A79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0DBDC6-0035-A2F1-2425-9C60F364F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FB0EEF-879C-FAEF-75E4-540817C37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7FD074-27C4-6C58-7098-2B73E46FF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E34A7-E6DC-4A19-F9C9-7E9F6C2B28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35E7E1-B4B5-73C8-6B7B-1149E06CE2E4}"/>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8" name="Footer Placeholder 7">
            <a:extLst>
              <a:ext uri="{FF2B5EF4-FFF2-40B4-BE49-F238E27FC236}">
                <a16:creationId xmlns:a16="http://schemas.microsoft.com/office/drawing/2014/main" id="{AE5595E3-79EA-2A8A-1618-A171640352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98D304-FA1E-10DE-1869-CCC835459970}"/>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156694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B733-242F-9389-AD67-1E43E57AD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C60BE-3794-9AB4-D3DA-AF6AD11B9591}"/>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4" name="Footer Placeholder 3">
            <a:extLst>
              <a:ext uri="{FF2B5EF4-FFF2-40B4-BE49-F238E27FC236}">
                <a16:creationId xmlns:a16="http://schemas.microsoft.com/office/drawing/2014/main" id="{59F07403-05EE-C40C-B75B-8B22B9142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3E3B60-75A6-4CB0-36C9-2EAF91907E24}"/>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173370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8EFDB-234B-9E57-EEF8-1210F5201067}"/>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3" name="Footer Placeholder 2">
            <a:extLst>
              <a:ext uri="{FF2B5EF4-FFF2-40B4-BE49-F238E27FC236}">
                <a16:creationId xmlns:a16="http://schemas.microsoft.com/office/drawing/2014/main" id="{BB60B609-2FB1-CE31-FE79-800463E756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CE2FF1-EF83-35FF-A796-F43A9BCD9B7E}"/>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195281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4ADA-D930-E234-1B39-66DDC9C17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3E74B5-F3EB-F24C-7D7A-DB6ECB36F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593DD5-35D4-09ED-43E9-CDD70EB29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A1846-33CC-71DB-077B-1A4E0C85891A}"/>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6" name="Footer Placeholder 5">
            <a:extLst>
              <a:ext uri="{FF2B5EF4-FFF2-40B4-BE49-F238E27FC236}">
                <a16:creationId xmlns:a16="http://schemas.microsoft.com/office/drawing/2014/main" id="{3273BFCF-F91B-095A-8A7B-54BFF0BB9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D484EF-D7F8-79B0-4508-A757FBCB74A7}"/>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28789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0890-5A81-2FA5-3953-0C60817C2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692A45-1656-61E4-4B51-4BF64BDF3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040E4B-5FAD-42CB-0310-5EBA20A56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F29CC-8410-1AD0-917F-78BDF7CF0386}"/>
              </a:ext>
            </a:extLst>
          </p:cNvPr>
          <p:cNvSpPr>
            <a:spLocks noGrp="1"/>
          </p:cNvSpPr>
          <p:nvPr>
            <p:ph type="dt" sz="half" idx="10"/>
          </p:nvPr>
        </p:nvSpPr>
        <p:spPr/>
        <p:txBody>
          <a:bodyPr/>
          <a:lstStyle/>
          <a:p>
            <a:fld id="{780A6C9C-5F93-40AA-A1FB-6AEB300010B1}" type="datetimeFigureOut">
              <a:rPr lang="en-IN" smtClean="0"/>
              <a:t>25-03-2023</a:t>
            </a:fld>
            <a:endParaRPr lang="en-IN"/>
          </a:p>
        </p:txBody>
      </p:sp>
      <p:sp>
        <p:nvSpPr>
          <p:cNvPr id="6" name="Footer Placeholder 5">
            <a:extLst>
              <a:ext uri="{FF2B5EF4-FFF2-40B4-BE49-F238E27FC236}">
                <a16:creationId xmlns:a16="http://schemas.microsoft.com/office/drawing/2014/main" id="{01B2784D-2FD9-6F49-3B4F-A5D2CBB9CB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A5AC1D-286E-D5A2-9437-17CD77857C80}"/>
              </a:ext>
            </a:extLst>
          </p:cNvPr>
          <p:cNvSpPr>
            <a:spLocks noGrp="1"/>
          </p:cNvSpPr>
          <p:nvPr>
            <p:ph type="sldNum" sz="quarter" idx="12"/>
          </p:nvPr>
        </p:nvSpPr>
        <p:spPr/>
        <p:txBody>
          <a:bodyPr/>
          <a:lstStyle/>
          <a:p>
            <a:fld id="{E52DC609-686C-46CF-86E0-3D861F52B8CC}" type="slidenum">
              <a:rPr lang="en-IN" smtClean="0"/>
              <a:t>‹#›</a:t>
            </a:fld>
            <a:endParaRPr lang="en-IN"/>
          </a:p>
        </p:txBody>
      </p:sp>
    </p:spTree>
    <p:extLst>
      <p:ext uri="{BB962C8B-B14F-4D97-AF65-F5344CB8AC3E}">
        <p14:creationId xmlns:p14="http://schemas.microsoft.com/office/powerpoint/2010/main" val="9567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82673-4087-AC4C-B8F0-DFE1D793C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5D71D2-5823-24C2-B7BB-B2E3B7FB6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70B750-3B29-5BC8-473E-E7A1EEC99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A6C9C-5F93-40AA-A1FB-6AEB300010B1}" type="datetimeFigureOut">
              <a:rPr lang="en-IN" smtClean="0"/>
              <a:t>25-03-2023</a:t>
            </a:fld>
            <a:endParaRPr lang="en-IN"/>
          </a:p>
        </p:txBody>
      </p:sp>
      <p:sp>
        <p:nvSpPr>
          <p:cNvPr id="5" name="Footer Placeholder 4">
            <a:extLst>
              <a:ext uri="{FF2B5EF4-FFF2-40B4-BE49-F238E27FC236}">
                <a16:creationId xmlns:a16="http://schemas.microsoft.com/office/drawing/2014/main" id="{E1053CA7-928E-74B6-136D-6144A135B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784B84-77F5-5A31-9A4E-7C5999227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DC609-686C-46CF-86E0-3D861F52B8CC}" type="slidenum">
              <a:rPr lang="en-IN" smtClean="0"/>
              <a:t>‹#›</a:t>
            </a:fld>
            <a:endParaRPr lang="en-IN"/>
          </a:p>
        </p:txBody>
      </p:sp>
    </p:spTree>
    <p:extLst>
      <p:ext uri="{BB962C8B-B14F-4D97-AF65-F5344CB8AC3E}">
        <p14:creationId xmlns:p14="http://schemas.microsoft.com/office/powerpoint/2010/main" val="2713400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31" y="27085"/>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pic>
        <p:nvPicPr>
          <p:cNvPr id="9" name="Picture 8" descr="A group of men posing for a photo&#10;&#10;Description automatically generated with medium confidence">
            <a:extLst>
              <a:ext uri="{FF2B5EF4-FFF2-40B4-BE49-F238E27FC236}">
                <a16:creationId xmlns:a16="http://schemas.microsoft.com/office/drawing/2014/main" id="{C1F20C02-12F7-BBCF-A69C-6E8BA0D59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636" y="550051"/>
            <a:ext cx="5938807" cy="6334125"/>
          </a:xfrm>
          <a:prstGeom prst="rect">
            <a:avLst/>
          </a:prstGeom>
        </p:spPr>
      </p:pic>
      <p:sp>
        <p:nvSpPr>
          <p:cNvPr id="4" name="object 4"/>
          <p:cNvSpPr txBox="1">
            <a:spLocks noGrp="1"/>
          </p:cNvSpPr>
          <p:nvPr>
            <p:ph type="title"/>
          </p:nvPr>
        </p:nvSpPr>
        <p:spPr>
          <a:xfrm>
            <a:off x="281642" y="664820"/>
            <a:ext cx="2318683" cy="457275"/>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9242" rIns="0" bIns="0" rtlCol="0" anchor="t">
            <a:spAutoFit/>
          </a:bodyPr>
          <a:lstStyle/>
          <a:p>
            <a:pPr marL="7701">
              <a:lnSpc>
                <a:spcPct val="100000"/>
              </a:lnSpc>
              <a:spcBef>
                <a:spcPts val="73"/>
              </a:spcBef>
            </a:pPr>
            <a:r>
              <a:rPr lang="en-IN" sz="2911" dirty="0">
                <a:solidFill>
                  <a:schemeClr val="tx1"/>
                </a:solidFill>
                <a:latin typeface="Calibri"/>
              </a:rPr>
              <a:t>PREPARED</a:t>
            </a:r>
            <a:r>
              <a:rPr sz="2911" dirty="0">
                <a:solidFill>
                  <a:schemeClr val="tx1"/>
                </a:solidFill>
                <a:latin typeface="Calibri"/>
              </a:rPr>
              <a:t> </a:t>
            </a:r>
            <a:r>
              <a:rPr lang="en-US" sz="2911" dirty="0">
                <a:solidFill>
                  <a:schemeClr val="tx1"/>
                </a:solidFill>
                <a:latin typeface="Calibri"/>
              </a:rPr>
              <a:t>BY</a:t>
            </a:r>
            <a:r>
              <a:rPr sz="2911" dirty="0">
                <a:solidFill>
                  <a:schemeClr val="tx1"/>
                </a:solidFill>
                <a:latin typeface="Calibri"/>
              </a:rPr>
              <a:t>:-</a:t>
            </a:r>
            <a:endParaRPr lang="en-US" sz="2911" dirty="0">
              <a:solidFill>
                <a:schemeClr val="tx1"/>
              </a:solidFill>
              <a:latin typeface="Calibri"/>
            </a:endParaRPr>
          </a:p>
        </p:txBody>
      </p:sp>
      <p:sp>
        <p:nvSpPr>
          <p:cNvPr id="5" name="object 5"/>
          <p:cNvSpPr/>
          <p:nvPr/>
        </p:nvSpPr>
        <p:spPr>
          <a:xfrm>
            <a:off x="10468003" y="4527595"/>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endParaRPr sz="1092"/>
          </a:p>
        </p:txBody>
      </p:sp>
      <p:sp>
        <p:nvSpPr>
          <p:cNvPr id="11" name="Rectangle 10">
            <a:extLst>
              <a:ext uri="{FF2B5EF4-FFF2-40B4-BE49-F238E27FC236}">
                <a16:creationId xmlns:a16="http://schemas.microsoft.com/office/drawing/2014/main" id="{1C87F1AC-9C13-3428-E7D7-01D32660040E}"/>
              </a:ext>
            </a:extLst>
          </p:cNvPr>
          <p:cNvSpPr/>
          <p:nvPr/>
        </p:nvSpPr>
        <p:spPr>
          <a:xfrm>
            <a:off x="281642" y="1457710"/>
            <a:ext cx="3304553" cy="1143416"/>
          </a:xfrm>
          <a:prstGeom prst="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55449" tIns="27725" rIns="55449" bIns="27725"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1698" dirty="0">
                <a:latin typeface="Arial"/>
                <a:cs typeface="Arial"/>
              </a:rPr>
              <a:t>Name: Modi Kavya B.</a:t>
            </a:r>
          </a:p>
          <a:p>
            <a:r>
              <a:rPr lang="en-US" sz="1698" dirty="0">
                <a:latin typeface="Arial"/>
                <a:cs typeface="Arial"/>
              </a:rPr>
              <a:t>Roll no: 245</a:t>
            </a:r>
          </a:p>
          <a:p>
            <a:r>
              <a:rPr lang="en-US" sz="1698" dirty="0">
                <a:latin typeface="Arial"/>
                <a:cs typeface="Arial"/>
              </a:rPr>
              <a:t>Enrollment No: </a:t>
            </a:r>
            <a:r>
              <a:rPr lang="en-IN" sz="1698" dirty="0">
                <a:latin typeface="Arial"/>
                <a:cs typeface="Arial"/>
              </a:rPr>
              <a:t>22002170210050</a:t>
            </a:r>
            <a:endParaRPr lang="en-US" sz="1698" dirty="0">
              <a:latin typeface="Arial"/>
              <a:cs typeface="Arial"/>
            </a:endParaRPr>
          </a:p>
          <a:p>
            <a:r>
              <a:rPr lang="en-US" sz="1698" dirty="0">
                <a:latin typeface="Arial"/>
                <a:cs typeface="Arial"/>
              </a:rPr>
              <a:t>Batch: 5A        Branch: IT</a:t>
            </a:r>
          </a:p>
        </p:txBody>
      </p:sp>
      <p:sp>
        <p:nvSpPr>
          <p:cNvPr id="17" name="Rectangle 16">
            <a:extLst>
              <a:ext uri="{FF2B5EF4-FFF2-40B4-BE49-F238E27FC236}">
                <a16:creationId xmlns:a16="http://schemas.microsoft.com/office/drawing/2014/main" id="{C5ED8B8B-8F91-F3D6-3D69-0F0D02695FC0}"/>
              </a:ext>
            </a:extLst>
          </p:cNvPr>
          <p:cNvSpPr/>
          <p:nvPr/>
        </p:nvSpPr>
        <p:spPr>
          <a:xfrm>
            <a:off x="281642" y="3207526"/>
            <a:ext cx="3359386" cy="1143416"/>
          </a:xfrm>
          <a:prstGeom prst="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55449" tIns="27725" rIns="55449" bIns="27725"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1698" dirty="0">
                <a:latin typeface="Arial"/>
                <a:cs typeface="Arial"/>
              </a:rPr>
              <a:t>Name: Bhandva Nishit B.</a:t>
            </a:r>
          </a:p>
          <a:p>
            <a:r>
              <a:rPr lang="en-US" sz="1698" dirty="0">
                <a:latin typeface="Arial"/>
                <a:cs typeface="Arial"/>
              </a:rPr>
              <a:t>Roll no: 259</a:t>
            </a:r>
          </a:p>
          <a:p>
            <a:r>
              <a:rPr lang="en-US" sz="1698" dirty="0">
                <a:latin typeface="Arial"/>
                <a:cs typeface="Arial"/>
              </a:rPr>
              <a:t>Enrollment No: </a:t>
            </a:r>
            <a:r>
              <a:rPr lang="en-US" sz="1698" dirty="0">
                <a:latin typeface="Arial"/>
                <a:ea typeface="+mn-lt"/>
                <a:cs typeface="Arial"/>
              </a:rPr>
              <a:t>22002170110012</a:t>
            </a:r>
            <a:r>
              <a:rPr lang="en-US" sz="1698" dirty="0">
                <a:ea typeface="+mn-lt"/>
                <a:cs typeface="+mn-lt"/>
              </a:rPr>
              <a:t> </a:t>
            </a:r>
            <a:endParaRPr lang="en-US" sz="1698" dirty="0">
              <a:latin typeface="Arial"/>
              <a:cs typeface="Arial"/>
            </a:endParaRPr>
          </a:p>
          <a:p>
            <a:r>
              <a:rPr lang="en-US" sz="1698" dirty="0">
                <a:latin typeface="Arial"/>
                <a:cs typeface="Arial"/>
              </a:rPr>
              <a:t>Batch: 5A        Branch: CE</a:t>
            </a:r>
          </a:p>
        </p:txBody>
      </p:sp>
      <p:sp>
        <p:nvSpPr>
          <p:cNvPr id="18" name="Rectangle 17">
            <a:extLst>
              <a:ext uri="{FF2B5EF4-FFF2-40B4-BE49-F238E27FC236}">
                <a16:creationId xmlns:a16="http://schemas.microsoft.com/office/drawing/2014/main" id="{89EAAB02-8304-85FB-7A32-7D81293ECACE}"/>
              </a:ext>
            </a:extLst>
          </p:cNvPr>
          <p:cNvSpPr/>
          <p:nvPr/>
        </p:nvSpPr>
        <p:spPr>
          <a:xfrm>
            <a:off x="7644335" y="1467620"/>
            <a:ext cx="3414218" cy="1143416"/>
          </a:xfrm>
          <a:prstGeom prst="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55449" tIns="27725" rIns="55449" bIns="27725"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1698" dirty="0">
                <a:latin typeface="Arial"/>
                <a:cs typeface="Arial"/>
              </a:rPr>
              <a:t>Name: Patel Darshan R.</a:t>
            </a:r>
          </a:p>
          <a:p>
            <a:r>
              <a:rPr lang="en-US" sz="1698" dirty="0">
                <a:latin typeface="Arial"/>
                <a:cs typeface="Arial"/>
              </a:rPr>
              <a:t>Roll no: 263</a:t>
            </a:r>
          </a:p>
          <a:p>
            <a:r>
              <a:rPr lang="en-US" sz="1698" dirty="0">
                <a:latin typeface="Arial"/>
                <a:cs typeface="Arial"/>
              </a:rPr>
              <a:t>Enrollment No:</a:t>
            </a:r>
            <a:r>
              <a:rPr lang="en-US" sz="1698" dirty="0">
                <a:latin typeface="Arial"/>
                <a:ea typeface="+mn-lt"/>
                <a:cs typeface="Arial"/>
              </a:rPr>
              <a:t> 22002170110108</a:t>
            </a:r>
            <a:r>
              <a:rPr lang="en-US" sz="1698" dirty="0">
                <a:ea typeface="+mn-lt"/>
                <a:cs typeface="+mn-lt"/>
              </a:rPr>
              <a:t> </a:t>
            </a:r>
            <a:r>
              <a:rPr lang="en-US" sz="1698" dirty="0">
                <a:latin typeface="Arial"/>
                <a:cs typeface="Arial"/>
              </a:rPr>
              <a:t>Batch: 5A        Branch: CE</a:t>
            </a:r>
          </a:p>
        </p:txBody>
      </p:sp>
      <p:sp>
        <p:nvSpPr>
          <p:cNvPr id="19" name="Rectangle 18">
            <a:extLst>
              <a:ext uri="{FF2B5EF4-FFF2-40B4-BE49-F238E27FC236}">
                <a16:creationId xmlns:a16="http://schemas.microsoft.com/office/drawing/2014/main" id="{A302E7BF-96C3-BDA4-A2CC-3C0D20558F0E}"/>
              </a:ext>
            </a:extLst>
          </p:cNvPr>
          <p:cNvSpPr/>
          <p:nvPr/>
        </p:nvSpPr>
        <p:spPr>
          <a:xfrm>
            <a:off x="7644335" y="3219652"/>
            <a:ext cx="3414218" cy="1143416"/>
          </a:xfrm>
          <a:prstGeom prst="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55449" tIns="27725" rIns="55449" bIns="27725"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1700" dirty="0">
                <a:solidFill>
                  <a:schemeClr val="tx1"/>
                </a:solidFill>
                <a:latin typeface="Arial" panose="020B0604020202020204" pitchFamily="34" charset="0"/>
                <a:cs typeface="Arial" panose="020B0604020202020204" pitchFamily="34" charset="0"/>
              </a:rPr>
              <a:t>Name: Parmar Bhavesh P</a:t>
            </a:r>
          </a:p>
          <a:p>
            <a:r>
              <a:rPr lang="en-US" sz="1700" dirty="0">
                <a:solidFill>
                  <a:schemeClr val="tx1"/>
                </a:solidFill>
                <a:latin typeface="Arial" panose="020B0604020202020204" pitchFamily="34" charset="0"/>
                <a:cs typeface="Arial" panose="020B0604020202020204" pitchFamily="34" charset="0"/>
              </a:rPr>
              <a:t>Roll no: 264</a:t>
            </a:r>
          </a:p>
          <a:p>
            <a:r>
              <a:rPr lang="en-US" sz="1700" dirty="0">
                <a:solidFill>
                  <a:schemeClr val="tx1"/>
                </a:solidFill>
                <a:latin typeface="Arial"/>
                <a:cs typeface="Arial"/>
              </a:rPr>
              <a:t>Enrollment No: 22002170210062</a:t>
            </a:r>
            <a:endParaRPr lang="en-US" sz="1700" dirty="0">
              <a:solidFill>
                <a:schemeClr val="tx1"/>
              </a:solidFill>
              <a:latin typeface="Arial" panose="020B0604020202020204" pitchFamily="34" charset="0"/>
              <a:cs typeface="Arial" panose="020B0604020202020204" pitchFamily="34" charset="0"/>
            </a:endParaRPr>
          </a:p>
          <a:p>
            <a:r>
              <a:rPr lang="en-US" sz="1700" dirty="0">
                <a:solidFill>
                  <a:schemeClr val="tx1"/>
                </a:solidFill>
                <a:latin typeface="Arial" panose="020B0604020202020204" pitchFamily="34" charset="0"/>
                <a:cs typeface="Arial" panose="020B0604020202020204" pitchFamily="34" charset="0"/>
              </a:rPr>
              <a:t>Batch:   5A       Branch: IT</a:t>
            </a:r>
          </a:p>
        </p:txBody>
      </p:sp>
      <p:sp>
        <p:nvSpPr>
          <p:cNvPr id="20" name="Rectangle 19">
            <a:extLst>
              <a:ext uri="{FF2B5EF4-FFF2-40B4-BE49-F238E27FC236}">
                <a16:creationId xmlns:a16="http://schemas.microsoft.com/office/drawing/2014/main" id="{15390A74-D3F2-3F1B-8406-381D9CA41C96}"/>
              </a:ext>
            </a:extLst>
          </p:cNvPr>
          <p:cNvSpPr/>
          <p:nvPr/>
        </p:nvSpPr>
        <p:spPr>
          <a:xfrm>
            <a:off x="336475" y="5143832"/>
            <a:ext cx="3304553" cy="1143416"/>
          </a:xfrm>
          <a:prstGeom prst="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lIns="55449" tIns="27725" rIns="55449" bIns="27725"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sz="1698" dirty="0">
                <a:latin typeface="Arial"/>
                <a:cs typeface="Arial"/>
              </a:rPr>
              <a:t>Name: Panchal </a:t>
            </a:r>
            <a:r>
              <a:rPr lang="en-US" sz="1698" dirty="0" err="1">
                <a:latin typeface="Arial"/>
                <a:cs typeface="Arial"/>
              </a:rPr>
              <a:t>Krish</a:t>
            </a:r>
            <a:r>
              <a:rPr lang="en-US" sz="1698" dirty="0">
                <a:latin typeface="Arial"/>
                <a:cs typeface="Arial"/>
              </a:rPr>
              <a:t> M.</a:t>
            </a:r>
          </a:p>
          <a:p>
            <a:r>
              <a:rPr lang="en-US" sz="1698" dirty="0">
                <a:latin typeface="Arial"/>
                <a:cs typeface="Arial"/>
              </a:rPr>
              <a:t>Roll no: 252</a:t>
            </a:r>
          </a:p>
          <a:p>
            <a:r>
              <a:rPr lang="en-US" sz="1698" dirty="0">
                <a:latin typeface="Arial"/>
                <a:cs typeface="Arial"/>
              </a:rPr>
              <a:t>Enrollment No: </a:t>
            </a:r>
            <a:r>
              <a:rPr lang="en-IN" sz="1698" dirty="0">
                <a:latin typeface="Arial"/>
                <a:cs typeface="Arial"/>
              </a:rPr>
              <a:t>22002170210059</a:t>
            </a:r>
            <a:endParaRPr lang="en-US" sz="1698" dirty="0">
              <a:latin typeface="Arial"/>
              <a:cs typeface="Arial"/>
            </a:endParaRPr>
          </a:p>
          <a:p>
            <a:r>
              <a:rPr lang="en-US" sz="1698" dirty="0">
                <a:latin typeface="Arial"/>
                <a:cs typeface="Arial"/>
              </a:rPr>
              <a:t>Batch: 5A        Branch: IT</a:t>
            </a:r>
          </a:p>
        </p:txBody>
      </p:sp>
      <p:pic>
        <p:nvPicPr>
          <p:cNvPr id="6" name="Picture 3" descr="Logo, company name&#10;&#10;Description automatically generated">
            <a:extLst>
              <a:ext uri="{FF2B5EF4-FFF2-40B4-BE49-F238E27FC236}">
                <a16:creationId xmlns:a16="http://schemas.microsoft.com/office/drawing/2014/main" id="{FF7BE2CD-8EFF-A665-C53D-1DD6A7293EE6}"/>
              </a:ext>
            </a:extLst>
          </p:cNvPr>
          <p:cNvPicPr>
            <a:picLocks noChangeAspect="1"/>
          </p:cNvPicPr>
          <p:nvPr/>
        </p:nvPicPr>
        <p:blipFill>
          <a:blip r:embed="rId3" cstate="print"/>
          <a:stretch>
            <a:fillRect/>
          </a:stretch>
        </p:blipFill>
        <p:spPr>
          <a:xfrm>
            <a:off x="10521802" y="16854"/>
            <a:ext cx="1662531" cy="441647"/>
          </a:xfrm>
          <a:prstGeom prst="rect">
            <a:avLst/>
          </a:prstGeom>
        </p:spPr>
      </p:pic>
      <p:sp>
        <p:nvSpPr>
          <p:cNvPr id="10" name="object 4">
            <a:extLst>
              <a:ext uri="{FF2B5EF4-FFF2-40B4-BE49-F238E27FC236}">
                <a16:creationId xmlns:a16="http://schemas.microsoft.com/office/drawing/2014/main" id="{6E004A1B-4358-7E74-A8CF-7A0CB3FBC845}"/>
              </a:ext>
            </a:extLst>
          </p:cNvPr>
          <p:cNvSpPr txBox="1">
            <a:spLocks/>
          </p:cNvSpPr>
          <p:nvPr/>
        </p:nvSpPr>
        <p:spPr>
          <a:xfrm>
            <a:off x="4146083" y="27085"/>
            <a:ext cx="3899833" cy="686441"/>
          </a:xfrm>
          <a:prstGeom prst="rect">
            <a:avLst/>
          </a:prstGeom>
          <a:noFill/>
          <a:ln>
            <a:noFill/>
          </a:ln>
        </p:spPr>
        <p:style>
          <a:lnRef idx="0">
            <a:scrgbClr r="0" g="0" b="0"/>
          </a:lnRef>
          <a:fillRef idx="0">
            <a:scrgbClr r="0" g="0" b="0"/>
          </a:fillRef>
          <a:effectRef idx="0">
            <a:scrgbClr r="0" g="0" b="0"/>
          </a:effectRef>
          <a:fontRef idx="minor">
            <a:schemeClr val="accent3"/>
          </a:fontRef>
        </p:style>
        <p:txBody>
          <a:bodyPr vert="horz" wrap="square" lIns="0" tIns="9242" rIns="0" bIns="0" rtlCol="0" anchor="t">
            <a:spAutoFit/>
          </a:bodyPr>
          <a:lstStyle>
            <a:lvl1pPr algn="l" defTabSz="914400" rtl="0" eaLnBrk="1" latinLnBrk="0" hangingPunct="1">
              <a:lnSpc>
                <a:spcPct val="90000"/>
              </a:lnSpc>
              <a:spcBef>
                <a:spcPct val="0"/>
              </a:spcBef>
              <a:buNone/>
              <a:defRPr sz="5367" b="0" i="1" kern="1200">
                <a:solidFill>
                  <a:srgbClr val="F1F5FD"/>
                </a:solidFill>
                <a:latin typeface="Arial"/>
                <a:ea typeface="+mn-ea"/>
                <a:cs typeface="Aria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7701">
              <a:lnSpc>
                <a:spcPct val="100000"/>
              </a:lnSpc>
              <a:spcBef>
                <a:spcPts val="73"/>
              </a:spcBef>
            </a:pPr>
            <a:r>
              <a:rPr lang="en-IN" sz="4400" dirty="0">
                <a:solidFill>
                  <a:schemeClr val="accent1"/>
                </a:solidFill>
                <a:latin typeface="Jumble" panose="020B0604020202020204" pitchFamily="2" charset="0"/>
              </a:rPr>
              <a:t>QUIZ GAME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31" y="43939"/>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pic>
        <p:nvPicPr>
          <p:cNvPr id="6" name="Picture 3" descr="Logo, company name&#10;&#10;Description automatically generated">
            <a:extLst>
              <a:ext uri="{FF2B5EF4-FFF2-40B4-BE49-F238E27FC236}">
                <a16:creationId xmlns:a16="http://schemas.microsoft.com/office/drawing/2014/main" id="{FF7BE2CD-8EFF-A665-C53D-1DD6A7293EE6}"/>
              </a:ext>
            </a:extLst>
          </p:cNvPr>
          <p:cNvPicPr>
            <a:picLocks noChangeAspect="1"/>
          </p:cNvPicPr>
          <p:nvPr/>
        </p:nvPicPr>
        <p:blipFill>
          <a:blip r:embed="rId2" cstate="print"/>
          <a:stretch>
            <a:fillRect/>
          </a:stretch>
        </p:blipFill>
        <p:spPr>
          <a:xfrm>
            <a:off x="10521802" y="16854"/>
            <a:ext cx="1662531" cy="441647"/>
          </a:xfrm>
          <a:prstGeom prst="rect">
            <a:avLst/>
          </a:prstGeom>
        </p:spPr>
      </p:pic>
      <p:sp>
        <p:nvSpPr>
          <p:cNvPr id="8" name="object 4">
            <a:extLst>
              <a:ext uri="{FF2B5EF4-FFF2-40B4-BE49-F238E27FC236}">
                <a16:creationId xmlns:a16="http://schemas.microsoft.com/office/drawing/2014/main" id="{B2B6C7C2-A8D8-3FAC-81B2-8D379EF07059}"/>
              </a:ext>
            </a:extLst>
          </p:cNvPr>
          <p:cNvSpPr txBox="1">
            <a:spLocks/>
          </p:cNvSpPr>
          <p:nvPr/>
        </p:nvSpPr>
        <p:spPr>
          <a:xfrm>
            <a:off x="3269783" y="237677"/>
            <a:ext cx="5140792" cy="686441"/>
          </a:xfrm>
          <a:prstGeom prst="rect">
            <a:avLst/>
          </a:prstGeom>
          <a:noFill/>
          <a:ln>
            <a:noFill/>
          </a:ln>
        </p:spPr>
        <p:style>
          <a:lnRef idx="0">
            <a:scrgbClr r="0" g="0" b="0"/>
          </a:lnRef>
          <a:fillRef idx="0">
            <a:scrgbClr r="0" g="0" b="0"/>
          </a:fillRef>
          <a:effectRef idx="0">
            <a:scrgbClr r="0" g="0" b="0"/>
          </a:effectRef>
          <a:fontRef idx="minor">
            <a:schemeClr val="accent3"/>
          </a:fontRef>
        </p:style>
        <p:txBody>
          <a:bodyPr vert="horz" wrap="square" lIns="0" tIns="9242" rIns="0" bIns="0" rtlCol="0" anchor="t">
            <a:spAutoFit/>
          </a:bodyPr>
          <a:lstStyle>
            <a:lvl1pPr algn="l" defTabSz="914400" rtl="0" eaLnBrk="1" latinLnBrk="0" hangingPunct="1">
              <a:lnSpc>
                <a:spcPct val="90000"/>
              </a:lnSpc>
              <a:spcBef>
                <a:spcPct val="0"/>
              </a:spcBef>
              <a:buNone/>
              <a:defRPr sz="5367" b="0" i="1" kern="1200">
                <a:solidFill>
                  <a:srgbClr val="F1F5FD"/>
                </a:solidFill>
                <a:latin typeface="Arial"/>
                <a:ea typeface="+mn-ea"/>
                <a:cs typeface="Aria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7701">
              <a:lnSpc>
                <a:spcPct val="100000"/>
              </a:lnSpc>
              <a:spcBef>
                <a:spcPts val="73"/>
              </a:spcBef>
            </a:pPr>
            <a:r>
              <a:rPr lang="en-IN" sz="4400" dirty="0">
                <a:solidFill>
                  <a:schemeClr val="accent1"/>
                </a:solidFill>
                <a:latin typeface="Jumble" panose="020B0604020202020204" pitchFamily="2" charset="0"/>
              </a:rPr>
              <a:t>PROJECT  OUTLINE</a:t>
            </a:r>
          </a:p>
        </p:txBody>
      </p:sp>
      <p:sp>
        <p:nvSpPr>
          <p:cNvPr id="12" name="TextBox 11">
            <a:extLst>
              <a:ext uri="{FF2B5EF4-FFF2-40B4-BE49-F238E27FC236}">
                <a16:creationId xmlns:a16="http://schemas.microsoft.com/office/drawing/2014/main" id="{C165B0AF-5C57-3620-127A-AA6C2F19664E}"/>
              </a:ext>
            </a:extLst>
          </p:cNvPr>
          <p:cNvSpPr txBox="1"/>
          <p:nvPr/>
        </p:nvSpPr>
        <p:spPr>
          <a:xfrm>
            <a:off x="3514725" y="2457450"/>
            <a:ext cx="3895725" cy="369332"/>
          </a:xfrm>
          <a:prstGeom prst="rect">
            <a:avLst/>
          </a:prstGeom>
          <a:noFill/>
        </p:spPr>
        <p:txBody>
          <a:bodyPr wrap="square" rtlCol="0">
            <a:spAutoFit/>
          </a:bodyPr>
          <a:lstStyle/>
          <a:p>
            <a:endParaRPr lang="en-IN" dirty="0"/>
          </a:p>
        </p:txBody>
      </p:sp>
      <p:sp>
        <p:nvSpPr>
          <p:cNvPr id="4" name="object 2">
            <a:extLst>
              <a:ext uri="{FF2B5EF4-FFF2-40B4-BE49-F238E27FC236}">
                <a16:creationId xmlns:a16="http://schemas.microsoft.com/office/drawing/2014/main" id="{BB5009A0-8A23-D51A-9EEF-8FB18C413025}"/>
              </a:ext>
            </a:extLst>
          </p:cNvPr>
          <p:cNvSpPr/>
          <p:nvPr/>
        </p:nvSpPr>
        <p:spPr>
          <a:xfrm>
            <a:off x="127819" y="1209368"/>
            <a:ext cx="11641393" cy="5163440"/>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pPr marL="342900" indent="-342900">
              <a:buFont typeface="Wingdings" panose="05000000000000000000" pitchFamily="2" charset="2"/>
              <a:buChar char="Ø"/>
            </a:pPr>
            <a:endParaRPr lang="en-IN" sz="2800" dirty="0"/>
          </a:p>
          <a:p>
            <a:pPr marL="342900" indent="-342900">
              <a:buFont typeface="Wingdings" panose="05000000000000000000" pitchFamily="2" charset="2"/>
              <a:buChar char="Ø"/>
            </a:pPr>
            <a:r>
              <a:rPr lang="en-US" sz="2800" dirty="0">
                <a:solidFill>
                  <a:srgbClr val="374151"/>
                </a:solidFill>
                <a:latin typeface="Söhne"/>
              </a:rPr>
              <a:t>Our </a:t>
            </a:r>
            <a:r>
              <a:rPr lang="en-US" sz="2800" b="0" i="0" dirty="0">
                <a:solidFill>
                  <a:srgbClr val="374151"/>
                </a:solidFill>
                <a:effectLst/>
                <a:latin typeface="Söhne"/>
              </a:rPr>
              <a:t>quiz game is designed to be fun, engaging, and educational, with questions that cover a wide range of topics.</a:t>
            </a:r>
            <a:endParaRPr lang="en-IN" sz="2800" dirty="0"/>
          </a:p>
          <a:p>
            <a:pPr marL="342900" indent="-342900">
              <a:buFont typeface="Wingdings" panose="05000000000000000000" pitchFamily="2" charset="2"/>
              <a:buChar char="Ø"/>
            </a:pPr>
            <a:r>
              <a:rPr lang="en-IN" sz="2800" dirty="0"/>
              <a:t>We have used the concept of KBC(Kaun Banega Crorepati).</a:t>
            </a:r>
            <a:endParaRPr lang="en-IN" sz="2000" dirty="0"/>
          </a:p>
          <a:p>
            <a:pPr marL="342900" indent="-342900">
              <a:buFont typeface="Wingdings" panose="05000000000000000000" pitchFamily="2" charset="2"/>
              <a:buChar char="Ø"/>
            </a:pPr>
            <a:r>
              <a:rPr lang="en-US" sz="2800" b="0" i="0" dirty="0">
                <a:effectLst/>
                <a:latin typeface="Söhne"/>
              </a:rPr>
              <a:t>Our game is designed with a user-friendly interface and features that enhance the player experience, such as lifelines.</a:t>
            </a:r>
          </a:p>
          <a:p>
            <a:endParaRPr sz="2800" dirty="0"/>
          </a:p>
        </p:txBody>
      </p:sp>
      <p:sp>
        <p:nvSpPr>
          <p:cNvPr id="7" name="object 5">
            <a:extLst>
              <a:ext uri="{FF2B5EF4-FFF2-40B4-BE49-F238E27FC236}">
                <a16:creationId xmlns:a16="http://schemas.microsoft.com/office/drawing/2014/main" id="{47565E7B-2FE1-A987-E579-EAD9AAC2758A}"/>
              </a:ext>
            </a:extLst>
          </p:cNvPr>
          <p:cNvSpPr/>
          <p:nvPr/>
        </p:nvSpPr>
        <p:spPr>
          <a:xfrm>
            <a:off x="10468003" y="4527595"/>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endParaRPr sz="1092"/>
          </a:p>
        </p:txBody>
      </p:sp>
    </p:spTree>
    <p:extLst>
      <p:ext uri="{BB962C8B-B14F-4D97-AF65-F5344CB8AC3E}">
        <p14:creationId xmlns:p14="http://schemas.microsoft.com/office/powerpoint/2010/main" val="336171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31" y="43939"/>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pic>
        <p:nvPicPr>
          <p:cNvPr id="6" name="Picture 3" descr="Logo, company name&#10;&#10;Description automatically generated">
            <a:extLst>
              <a:ext uri="{FF2B5EF4-FFF2-40B4-BE49-F238E27FC236}">
                <a16:creationId xmlns:a16="http://schemas.microsoft.com/office/drawing/2014/main" id="{FF7BE2CD-8EFF-A665-C53D-1DD6A7293EE6}"/>
              </a:ext>
            </a:extLst>
          </p:cNvPr>
          <p:cNvPicPr>
            <a:picLocks noChangeAspect="1"/>
          </p:cNvPicPr>
          <p:nvPr/>
        </p:nvPicPr>
        <p:blipFill>
          <a:blip r:embed="rId2" cstate="print"/>
          <a:stretch>
            <a:fillRect/>
          </a:stretch>
        </p:blipFill>
        <p:spPr>
          <a:xfrm>
            <a:off x="10521802" y="-20468"/>
            <a:ext cx="1662531" cy="441647"/>
          </a:xfrm>
          <a:prstGeom prst="rect">
            <a:avLst/>
          </a:prstGeom>
        </p:spPr>
      </p:pic>
      <p:sp>
        <p:nvSpPr>
          <p:cNvPr id="3" name="object 4">
            <a:extLst>
              <a:ext uri="{FF2B5EF4-FFF2-40B4-BE49-F238E27FC236}">
                <a16:creationId xmlns:a16="http://schemas.microsoft.com/office/drawing/2014/main" id="{BD21FA8B-F4BD-F8B1-64EF-2FBC84C61381}"/>
              </a:ext>
            </a:extLst>
          </p:cNvPr>
          <p:cNvSpPr txBox="1">
            <a:spLocks/>
          </p:cNvSpPr>
          <p:nvPr/>
        </p:nvSpPr>
        <p:spPr>
          <a:xfrm>
            <a:off x="3269783" y="237677"/>
            <a:ext cx="5140792" cy="686441"/>
          </a:xfrm>
          <a:prstGeom prst="rect">
            <a:avLst/>
          </a:prstGeom>
          <a:noFill/>
          <a:ln>
            <a:noFill/>
          </a:ln>
        </p:spPr>
        <p:style>
          <a:lnRef idx="0">
            <a:scrgbClr r="0" g="0" b="0"/>
          </a:lnRef>
          <a:fillRef idx="0">
            <a:scrgbClr r="0" g="0" b="0"/>
          </a:fillRef>
          <a:effectRef idx="0">
            <a:scrgbClr r="0" g="0" b="0"/>
          </a:effectRef>
          <a:fontRef idx="minor">
            <a:schemeClr val="accent3"/>
          </a:fontRef>
        </p:style>
        <p:txBody>
          <a:bodyPr vert="horz" wrap="square" lIns="0" tIns="9242" rIns="0" bIns="0" rtlCol="0" anchor="t">
            <a:spAutoFit/>
          </a:bodyPr>
          <a:lstStyle>
            <a:lvl1pPr algn="l" defTabSz="914400" rtl="0" eaLnBrk="1" latinLnBrk="0" hangingPunct="1">
              <a:lnSpc>
                <a:spcPct val="90000"/>
              </a:lnSpc>
              <a:spcBef>
                <a:spcPct val="0"/>
              </a:spcBef>
              <a:buNone/>
              <a:defRPr sz="5367" b="0" i="1" kern="1200">
                <a:solidFill>
                  <a:srgbClr val="F1F5FD"/>
                </a:solidFill>
                <a:latin typeface="Arial"/>
                <a:ea typeface="+mn-ea"/>
                <a:cs typeface="Aria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7701">
              <a:lnSpc>
                <a:spcPct val="100000"/>
              </a:lnSpc>
              <a:spcBef>
                <a:spcPts val="73"/>
              </a:spcBef>
            </a:pPr>
            <a:r>
              <a:rPr lang="en-IN" sz="4400" dirty="0">
                <a:solidFill>
                  <a:schemeClr val="accent1"/>
                </a:solidFill>
                <a:latin typeface="Jumble" panose="020B0604020202020204" pitchFamily="2" charset="0"/>
              </a:rPr>
              <a:t>FUNCTIONALITIES</a:t>
            </a:r>
          </a:p>
        </p:txBody>
      </p:sp>
      <p:sp>
        <p:nvSpPr>
          <p:cNvPr id="4" name="object 2">
            <a:extLst>
              <a:ext uri="{FF2B5EF4-FFF2-40B4-BE49-F238E27FC236}">
                <a16:creationId xmlns:a16="http://schemas.microsoft.com/office/drawing/2014/main" id="{FB7B9F0C-DFBD-E0CF-0E21-3D335499822B}"/>
              </a:ext>
            </a:extLst>
          </p:cNvPr>
          <p:cNvSpPr/>
          <p:nvPr/>
        </p:nvSpPr>
        <p:spPr>
          <a:xfrm>
            <a:off x="127819" y="1189703"/>
            <a:ext cx="11779046" cy="5260257"/>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pPr marL="514350" indent="-514350">
              <a:buFont typeface="+mj-lt"/>
              <a:buAutoNum type="arabicPeriod"/>
            </a:pPr>
            <a:r>
              <a:rPr lang="en-IN" sz="2800" dirty="0"/>
              <a:t>There are five types of level in this game.</a:t>
            </a:r>
          </a:p>
          <a:p>
            <a:pPr marL="571500" indent="-571500">
              <a:buFont typeface="+mj-lt"/>
              <a:buAutoNum type="romanLcPeriod"/>
            </a:pPr>
            <a:r>
              <a:rPr lang="en-IN" sz="2800" dirty="0"/>
              <a:t>General Knowledge</a:t>
            </a:r>
          </a:p>
          <a:p>
            <a:pPr marL="571500" indent="-571500">
              <a:buFont typeface="+mj-lt"/>
              <a:buAutoNum type="romanLcPeriod"/>
            </a:pPr>
            <a:r>
              <a:rPr lang="en-IN" sz="2800" dirty="0"/>
              <a:t>History</a:t>
            </a:r>
          </a:p>
          <a:p>
            <a:pPr marL="571500" indent="-571500">
              <a:buFont typeface="+mj-lt"/>
              <a:buAutoNum type="romanLcPeriod"/>
            </a:pPr>
            <a:r>
              <a:rPr lang="en-IN" sz="2800" dirty="0"/>
              <a:t>Sports</a:t>
            </a:r>
          </a:p>
          <a:p>
            <a:pPr marL="571500" indent="-571500">
              <a:buFont typeface="+mj-lt"/>
              <a:buAutoNum type="romanLcPeriod"/>
            </a:pPr>
            <a:r>
              <a:rPr lang="en-IN" sz="2800" dirty="0"/>
              <a:t>Java</a:t>
            </a:r>
          </a:p>
          <a:p>
            <a:pPr marL="571500" indent="-571500">
              <a:buFont typeface="+mj-lt"/>
              <a:buAutoNum type="romanLcPeriod"/>
            </a:pPr>
            <a:r>
              <a:rPr lang="en-IN" sz="2800" dirty="0"/>
              <a:t>Logical</a:t>
            </a:r>
          </a:p>
          <a:p>
            <a:endParaRPr lang="en-IN" sz="2800" dirty="0"/>
          </a:p>
          <a:p>
            <a:r>
              <a:rPr lang="en-IN" sz="2800" dirty="0"/>
              <a:t>2.   Login</a:t>
            </a:r>
          </a:p>
          <a:p>
            <a:r>
              <a:rPr lang="en-IN" sz="2800" dirty="0"/>
              <a:t>3.   It can also be converted into application form.</a:t>
            </a:r>
          </a:p>
          <a:p>
            <a:r>
              <a:rPr lang="en-IN" sz="2800" dirty="0"/>
              <a:t>4.   It uses lifelines like 50-50,expert advice and exchange question.</a:t>
            </a:r>
          </a:p>
        </p:txBody>
      </p:sp>
      <p:sp>
        <p:nvSpPr>
          <p:cNvPr id="7" name="object 5">
            <a:extLst>
              <a:ext uri="{FF2B5EF4-FFF2-40B4-BE49-F238E27FC236}">
                <a16:creationId xmlns:a16="http://schemas.microsoft.com/office/drawing/2014/main" id="{4882EC88-4B85-816B-6C19-2C6C94349595}"/>
              </a:ext>
            </a:extLst>
          </p:cNvPr>
          <p:cNvSpPr/>
          <p:nvPr/>
        </p:nvSpPr>
        <p:spPr>
          <a:xfrm>
            <a:off x="10468003" y="4547259"/>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endParaRPr sz="1092"/>
          </a:p>
        </p:txBody>
      </p:sp>
    </p:spTree>
    <p:extLst>
      <p:ext uri="{BB962C8B-B14F-4D97-AF65-F5344CB8AC3E}">
        <p14:creationId xmlns:p14="http://schemas.microsoft.com/office/powerpoint/2010/main" val="139303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82FEFDC2-67A4-E3D0-F76F-D54B3EE713A2}"/>
              </a:ext>
            </a:extLst>
          </p:cNvPr>
          <p:cNvSpPr/>
          <p:nvPr/>
        </p:nvSpPr>
        <p:spPr>
          <a:xfrm>
            <a:off x="-7431" y="43939"/>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sp>
        <p:nvSpPr>
          <p:cNvPr id="3" name="Content Placeholder 2">
            <a:extLst>
              <a:ext uri="{FF2B5EF4-FFF2-40B4-BE49-F238E27FC236}">
                <a16:creationId xmlns:a16="http://schemas.microsoft.com/office/drawing/2014/main" id="{86326BC1-F4FF-B3FF-809F-37EF309B53D5}"/>
              </a:ext>
            </a:extLst>
          </p:cNvPr>
          <p:cNvSpPr>
            <a:spLocks noGrp="1"/>
          </p:cNvSpPr>
          <p:nvPr>
            <p:ph type="subTitle" idx="1"/>
          </p:nvPr>
        </p:nvSpPr>
        <p:spPr>
          <a:xfrm>
            <a:off x="522514" y="2488032"/>
            <a:ext cx="10748866" cy="3650834"/>
          </a:xfrm>
        </p:spPr>
        <p:txBody>
          <a:bodyPr>
            <a:noAutofit/>
          </a:bodyPr>
          <a:lstStyle/>
          <a:p>
            <a:pPr marL="342900" indent="-342900" algn="l">
              <a:buFont typeface="Wingdings" panose="05000000000000000000" pitchFamily="2" charset="2"/>
              <a:buChar char="Ø"/>
            </a:pPr>
            <a:r>
              <a:rPr lang="en-US" sz="3200" dirty="0"/>
              <a:t>We have used Scanner and Random classes in our project.</a:t>
            </a:r>
            <a:endParaRPr lang="en-IN" sz="3200" dirty="0"/>
          </a:p>
          <a:p>
            <a:pPr marL="342900" indent="-342900" algn="l">
              <a:buFont typeface="Wingdings" panose="05000000000000000000" pitchFamily="2" charset="2"/>
              <a:buChar char="Ø"/>
            </a:pPr>
            <a:r>
              <a:rPr lang="en-IN" sz="3200" dirty="0"/>
              <a:t>There is a main class and another class. All the methods and logics are created in the other class and by making an object of that class we have called all the methods of that class.</a:t>
            </a:r>
          </a:p>
          <a:p>
            <a:pPr marL="342900" indent="-342900" algn="l">
              <a:buFont typeface="Wingdings" panose="05000000000000000000" pitchFamily="2" charset="2"/>
              <a:buChar char="Ø"/>
            </a:pPr>
            <a:r>
              <a:rPr lang="en-IN" sz="3200" dirty="0"/>
              <a:t>We have mainly used the concept of constructor, if-else, while, array, switch-case, for, do-while, static method.</a:t>
            </a:r>
          </a:p>
          <a:p>
            <a:pPr marL="342900" indent="-342900" algn="l">
              <a:buFont typeface="Wingdings" panose="05000000000000000000" pitchFamily="2" charset="2"/>
              <a:buChar char="Ø"/>
            </a:pPr>
            <a:r>
              <a:rPr lang="en-IN" sz="3200" dirty="0"/>
              <a:t>We also used hierarchical inheritance.</a:t>
            </a:r>
          </a:p>
          <a:p>
            <a:pPr marL="342900" indent="-342900" algn="l">
              <a:buFont typeface="Wingdings" panose="05000000000000000000" pitchFamily="2" charset="2"/>
              <a:buChar char="Ø"/>
            </a:pPr>
            <a:endParaRPr lang="en-US" sz="3200" dirty="0"/>
          </a:p>
          <a:p>
            <a:pPr marL="342900" indent="-342900" algn="l">
              <a:buFont typeface="Wingdings" panose="05000000000000000000" pitchFamily="2" charset="2"/>
              <a:buChar char="Ø"/>
            </a:pPr>
            <a:endParaRPr lang="en-IN" sz="3200" dirty="0"/>
          </a:p>
        </p:txBody>
      </p:sp>
      <p:sp>
        <p:nvSpPr>
          <p:cNvPr id="5" name="object 5">
            <a:extLst>
              <a:ext uri="{FF2B5EF4-FFF2-40B4-BE49-F238E27FC236}">
                <a16:creationId xmlns:a16="http://schemas.microsoft.com/office/drawing/2014/main" id="{8AA2AAC7-C4B6-E43E-47F0-47D55507C0EB}"/>
              </a:ext>
            </a:extLst>
          </p:cNvPr>
          <p:cNvSpPr/>
          <p:nvPr/>
        </p:nvSpPr>
        <p:spPr>
          <a:xfrm>
            <a:off x="10468003" y="4547259"/>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endParaRPr sz="1092"/>
          </a:p>
        </p:txBody>
      </p:sp>
      <p:pic>
        <p:nvPicPr>
          <p:cNvPr id="4" name="Graphic 3" descr="Person with idea with solid fill">
            <a:extLst>
              <a:ext uri="{FF2B5EF4-FFF2-40B4-BE49-F238E27FC236}">
                <a16:creationId xmlns:a16="http://schemas.microsoft.com/office/drawing/2014/main" id="{599407F1-E035-25C8-E7AF-922ECC3A37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229" y="719134"/>
            <a:ext cx="667110" cy="667110"/>
          </a:xfrm>
          <a:prstGeom prst="rect">
            <a:avLst/>
          </a:prstGeom>
        </p:spPr>
      </p:pic>
      <p:sp>
        <p:nvSpPr>
          <p:cNvPr id="7" name="Title 1">
            <a:extLst>
              <a:ext uri="{FF2B5EF4-FFF2-40B4-BE49-F238E27FC236}">
                <a16:creationId xmlns:a16="http://schemas.microsoft.com/office/drawing/2014/main" id="{4F4F82BA-A99C-7223-1174-A665D6C97BC0}"/>
              </a:ext>
            </a:extLst>
          </p:cNvPr>
          <p:cNvSpPr txBox="1">
            <a:spLocks/>
          </p:cNvSpPr>
          <p:nvPr/>
        </p:nvSpPr>
        <p:spPr>
          <a:xfrm>
            <a:off x="1393339" y="-20151"/>
            <a:ext cx="10221912" cy="14785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rgbClr val="0070C0"/>
                </a:solidFill>
                <a:latin typeface="Jumble" panose="02000503000000020004" pitchFamily="2" charset="0"/>
              </a:rPr>
              <a:t> </a:t>
            </a:r>
            <a:r>
              <a:rPr lang="en-US" sz="4400" u="sng" dirty="0">
                <a:solidFill>
                  <a:srgbClr val="0070C0"/>
                </a:solidFill>
                <a:latin typeface="Jumble" panose="02000503000000020004" pitchFamily="2" charset="0"/>
              </a:rPr>
              <a:t>Basic Logic and used in project</a:t>
            </a:r>
            <a:r>
              <a:rPr lang="en-US" sz="4400" dirty="0">
                <a:solidFill>
                  <a:srgbClr val="0070C0"/>
                </a:solidFill>
                <a:latin typeface="Jumble" panose="02000503000000020004" pitchFamily="2" charset="0"/>
              </a:rPr>
              <a:t> </a:t>
            </a:r>
            <a:endParaRPr lang="en-IN" sz="4400" u="sng" dirty="0">
              <a:solidFill>
                <a:srgbClr val="0070C0"/>
              </a:solidFill>
              <a:latin typeface="Jumble" panose="02000503000000020004" pitchFamily="2" charset="0"/>
            </a:endParaRPr>
          </a:p>
        </p:txBody>
      </p:sp>
      <p:sp>
        <p:nvSpPr>
          <p:cNvPr id="8" name="object 5">
            <a:extLst>
              <a:ext uri="{FF2B5EF4-FFF2-40B4-BE49-F238E27FC236}">
                <a16:creationId xmlns:a16="http://schemas.microsoft.com/office/drawing/2014/main" id="{658A0F5C-531A-8CDD-6E29-EBCEEEE0D06B}"/>
              </a:ext>
            </a:extLst>
          </p:cNvPr>
          <p:cNvSpPr/>
          <p:nvPr/>
        </p:nvSpPr>
        <p:spPr>
          <a:xfrm>
            <a:off x="10468003" y="4584581"/>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endParaRPr sz="1092"/>
          </a:p>
        </p:txBody>
      </p:sp>
      <p:pic>
        <p:nvPicPr>
          <p:cNvPr id="9" name="Picture 3" descr="Logo, company name&#10;&#10;Description automatically generated">
            <a:extLst>
              <a:ext uri="{FF2B5EF4-FFF2-40B4-BE49-F238E27FC236}">
                <a16:creationId xmlns:a16="http://schemas.microsoft.com/office/drawing/2014/main" id="{97D2CC0F-774C-EBF9-5DA6-F591D7C9CE80}"/>
              </a:ext>
            </a:extLst>
          </p:cNvPr>
          <p:cNvPicPr>
            <a:picLocks noChangeAspect="1"/>
          </p:cNvPicPr>
          <p:nvPr/>
        </p:nvPicPr>
        <p:blipFill>
          <a:blip r:embed="rId4" cstate="print"/>
          <a:stretch>
            <a:fillRect/>
          </a:stretch>
        </p:blipFill>
        <p:spPr>
          <a:xfrm>
            <a:off x="10521802" y="-20468"/>
            <a:ext cx="1662531" cy="441647"/>
          </a:xfrm>
          <a:prstGeom prst="rect">
            <a:avLst/>
          </a:prstGeom>
        </p:spPr>
      </p:pic>
    </p:spTree>
    <p:extLst>
      <p:ext uri="{BB962C8B-B14F-4D97-AF65-F5344CB8AC3E}">
        <p14:creationId xmlns:p14="http://schemas.microsoft.com/office/powerpoint/2010/main" val="385863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0D977C27-7CF8-C353-BAB2-D060366EE623}"/>
              </a:ext>
            </a:extLst>
          </p:cNvPr>
          <p:cNvSpPr/>
          <p:nvPr/>
        </p:nvSpPr>
        <p:spPr>
          <a:xfrm>
            <a:off x="-7431" y="43939"/>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sp>
        <p:nvSpPr>
          <p:cNvPr id="2" name="Title 1">
            <a:extLst>
              <a:ext uri="{FF2B5EF4-FFF2-40B4-BE49-F238E27FC236}">
                <a16:creationId xmlns:a16="http://schemas.microsoft.com/office/drawing/2014/main" id="{A637F910-DDF6-7F15-0C3F-2B5F7E95F4C5}"/>
              </a:ext>
            </a:extLst>
          </p:cNvPr>
          <p:cNvSpPr>
            <a:spLocks noGrp="1"/>
          </p:cNvSpPr>
          <p:nvPr>
            <p:ph type="title"/>
          </p:nvPr>
        </p:nvSpPr>
        <p:spPr>
          <a:xfrm>
            <a:off x="838200" y="266803"/>
            <a:ext cx="10515600" cy="1325563"/>
          </a:xfrm>
        </p:spPr>
        <p:txBody>
          <a:bodyPr/>
          <a:lstStyle/>
          <a:p>
            <a:r>
              <a:rPr lang="en-IN" dirty="0">
                <a:solidFill>
                  <a:srgbClr val="0070C0"/>
                </a:solidFill>
                <a:latin typeface="Jumble" panose="02000503000000020004" pitchFamily="2" charset="0"/>
              </a:rPr>
              <a:t>METHODS AND CLASSES</a:t>
            </a:r>
          </a:p>
        </p:txBody>
      </p:sp>
      <p:sp>
        <p:nvSpPr>
          <p:cNvPr id="4" name="Rectangle 3">
            <a:extLst>
              <a:ext uri="{FF2B5EF4-FFF2-40B4-BE49-F238E27FC236}">
                <a16:creationId xmlns:a16="http://schemas.microsoft.com/office/drawing/2014/main" id="{F86273F3-C0B7-1563-BBF4-E372C14CB68B}"/>
              </a:ext>
            </a:extLst>
          </p:cNvPr>
          <p:cNvSpPr/>
          <p:nvPr/>
        </p:nvSpPr>
        <p:spPr>
          <a:xfrm>
            <a:off x="393618" y="1968532"/>
            <a:ext cx="3349689" cy="457561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0A9E956-41CE-2360-25B6-2B7BE384AE04}"/>
              </a:ext>
            </a:extLst>
          </p:cNvPr>
          <p:cNvSpPr>
            <a:spLocks noGrp="1"/>
          </p:cNvSpPr>
          <p:nvPr>
            <p:ph sz="half" idx="2"/>
          </p:nvPr>
        </p:nvSpPr>
        <p:spPr>
          <a:xfrm>
            <a:off x="439000" y="2100565"/>
            <a:ext cx="4200964" cy="1004378"/>
          </a:xfrm>
        </p:spPr>
        <p:txBody>
          <a:bodyPr/>
          <a:lstStyle/>
          <a:p>
            <a:r>
              <a:rPr lang="en-IN" sz="1800" dirty="0">
                <a:solidFill>
                  <a:schemeClr val="bg2">
                    <a:lumMod val="10000"/>
                  </a:schemeClr>
                </a:solidFill>
              </a:rPr>
              <a:t>In </a:t>
            </a:r>
            <a:r>
              <a:rPr lang="en-IN" sz="1800" b="1" dirty="0">
                <a:solidFill>
                  <a:schemeClr val="bg2">
                    <a:lumMod val="10000"/>
                  </a:schemeClr>
                </a:solidFill>
              </a:rPr>
              <a:t>QuizGame class </a:t>
            </a:r>
          </a:p>
          <a:p>
            <a:r>
              <a:rPr lang="en-IN" sz="1800" dirty="0">
                <a:solidFill>
                  <a:schemeClr val="bg2">
                    <a:lumMod val="10000"/>
                  </a:schemeClr>
                </a:solidFill>
              </a:rPr>
              <a:t>methods are:-</a:t>
            </a:r>
          </a:p>
          <a:p>
            <a:r>
              <a:rPr lang="en-IN" sz="1800" dirty="0">
                <a:solidFill>
                  <a:schemeClr val="bg2">
                    <a:lumMod val="10000"/>
                  </a:schemeClr>
                </a:solidFill>
              </a:rPr>
              <a:t>main():</a:t>
            </a:r>
          </a:p>
        </p:txBody>
      </p:sp>
      <p:sp>
        <p:nvSpPr>
          <p:cNvPr id="6" name="Rectangle 5">
            <a:extLst>
              <a:ext uri="{FF2B5EF4-FFF2-40B4-BE49-F238E27FC236}">
                <a16:creationId xmlns:a16="http://schemas.microsoft.com/office/drawing/2014/main" id="{0A4E8A8F-ED96-3675-E266-C3AD4B93D891}"/>
              </a:ext>
            </a:extLst>
          </p:cNvPr>
          <p:cNvSpPr/>
          <p:nvPr/>
        </p:nvSpPr>
        <p:spPr>
          <a:xfrm>
            <a:off x="4160922" y="1899356"/>
            <a:ext cx="3819328" cy="464478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2">
            <a:extLst>
              <a:ext uri="{FF2B5EF4-FFF2-40B4-BE49-F238E27FC236}">
                <a16:creationId xmlns:a16="http://schemas.microsoft.com/office/drawing/2014/main" id="{29D28521-0E82-EAC6-C490-E21BF85BA941}"/>
              </a:ext>
            </a:extLst>
          </p:cNvPr>
          <p:cNvSpPr txBox="1">
            <a:spLocks/>
          </p:cNvSpPr>
          <p:nvPr/>
        </p:nvSpPr>
        <p:spPr>
          <a:xfrm>
            <a:off x="4284371" y="2036410"/>
            <a:ext cx="4200964" cy="2559675"/>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971" b="0" i="1" kern="1200">
                <a:solidFill>
                  <a:schemeClr val="bg1"/>
                </a:solidFill>
                <a:latin typeface="Arial"/>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In </a:t>
            </a:r>
            <a:r>
              <a:rPr kumimoji="0" lang="en-IN" sz="1500" b="1" i="1" u="none" strike="noStrike" kern="1200" cap="none" spc="0" normalizeH="0" baseline="0" noProof="0" dirty="0">
                <a:ln>
                  <a:noFill/>
                </a:ln>
                <a:solidFill>
                  <a:srgbClr val="E7E6E6">
                    <a:lumMod val="10000"/>
                  </a:srgbClr>
                </a:solidFill>
                <a:effectLst/>
                <a:uLnTx/>
                <a:uFillTx/>
                <a:latin typeface="Arial"/>
                <a:ea typeface="+mn-ea"/>
                <a:cs typeface="Arial"/>
              </a:rPr>
              <a:t>QuizLoginMethods class </a:t>
            </a: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methods:-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Login();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passwordRules()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checkPassword();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generateCaptcha();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validCaptcha();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quizGameInstructionAndRules();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validPassword();</a:t>
            </a:r>
          </a:p>
        </p:txBody>
      </p:sp>
      <p:sp>
        <p:nvSpPr>
          <p:cNvPr id="7" name="Content Placeholder 2">
            <a:extLst>
              <a:ext uri="{FF2B5EF4-FFF2-40B4-BE49-F238E27FC236}">
                <a16:creationId xmlns:a16="http://schemas.microsoft.com/office/drawing/2014/main" id="{D3276791-7193-2EF4-D6EC-A665FA8D48B2}"/>
              </a:ext>
            </a:extLst>
          </p:cNvPr>
          <p:cNvSpPr txBox="1">
            <a:spLocks/>
          </p:cNvSpPr>
          <p:nvPr/>
        </p:nvSpPr>
        <p:spPr>
          <a:xfrm>
            <a:off x="439000" y="1609381"/>
            <a:ext cx="9313607" cy="34163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971" b="0" i="1" kern="1200">
                <a:solidFill>
                  <a:schemeClr val="bg1"/>
                </a:solidFill>
                <a:latin typeface="Arial"/>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srgbClr val="E7E6E6">
                    <a:lumMod val="10000"/>
                  </a:srgbClr>
                </a:solidFill>
                <a:effectLst/>
                <a:uLnTx/>
                <a:uFillTx/>
                <a:latin typeface="Aharoni" panose="02010803020104030203" pitchFamily="2" charset="-79"/>
                <a:cs typeface="Aharoni" panose="02010803020104030203" pitchFamily="2" charset="-79"/>
              </a:rPr>
              <a:t>In our QuizGame project we use total 8 classes and 27 methods.</a:t>
            </a:r>
          </a:p>
        </p:txBody>
      </p:sp>
      <p:sp>
        <p:nvSpPr>
          <p:cNvPr id="8" name="object 5">
            <a:extLst>
              <a:ext uri="{FF2B5EF4-FFF2-40B4-BE49-F238E27FC236}">
                <a16:creationId xmlns:a16="http://schemas.microsoft.com/office/drawing/2014/main" id="{EF98BE90-0185-6EA9-9DE2-FD26001CE991}"/>
              </a:ext>
            </a:extLst>
          </p:cNvPr>
          <p:cNvSpPr/>
          <p:nvPr/>
        </p:nvSpPr>
        <p:spPr>
          <a:xfrm>
            <a:off x="10468003" y="4547259"/>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7FACA51-A215-E7C3-6B62-2952939EF4E9}"/>
              </a:ext>
            </a:extLst>
          </p:cNvPr>
          <p:cNvSpPr/>
          <p:nvPr/>
        </p:nvSpPr>
        <p:spPr>
          <a:xfrm>
            <a:off x="8208626" y="1899357"/>
            <a:ext cx="3349689" cy="46447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a:extLst>
              <a:ext uri="{FF2B5EF4-FFF2-40B4-BE49-F238E27FC236}">
                <a16:creationId xmlns:a16="http://schemas.microsoft.com/office/drawing/2014/main" id="{20B52383-69C1-7EEE-AF60-2A1D04721B0A}"/>
              </a:ext>
            </a:extLst>
          </p:cNvPr>
          <p:cNvSpPr txBox="1">
            <a:spLocks/>
          </p:cNvSpPr>
          <p:nvPr/>
        </p:nvSpPr>
        <p:spPr>
          <a:xfrm>
            <a:off x="8367521" y="1968531"/>
            <a:ext cx="4200964" cy="4575612"/>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971" b="0" i="1" kern="1200">
                <a:solidFill>
                  <a:schemeClr val="bg1"/>
                </a:solidFill>
                <a:latin typeface="Arial"/>
                <a:ea typeface="+mn-ea"/>
                <a:cs typeface="Arial"/>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In </a:t>
            </a:r>
            <a:r>
              <a:rPr kumimoji="0" lang="en-IN" sz="1500" b="1" i="1" u="none" strike="noStrike" kern="1200" cap="none" spc="0" normalizeH="0" baseline="0" noProof="0" dirty="0">
                <a:ln>
                  <a:noFill/>
                </a:ln>
                <a:solidFill>
                  <a:srgbClr val="E7E6E6">
                    <a:lumMod val="10000"/>
                  </a:srgbClr>
                </a:solidFill>
                <a:effectLst/>
                <a:uLnTx/>
                <a:uFillTx/>
                <a:latin typeface="Arial"/>
                <a:ea typeface="+mn-ea"/>
                <a:cs typeface="Arial"/>
              </a:rPr>
              <a:t>Quiz</a:t>
            </a:r>
            <a:r>
              <a:rPr lang="en-IN" sz="1500" b="1" dirty="0">
                <a:solidFill>
                  <a:srgbClr val="E7E6E6">
                    <a:lumMod val="10000"/>
                  </a:srgbClr>
                </a:solidFill>
              </a:rPr>
              <a:t>Main class </a:t>
            </a:r>
            <a:r>
              <a:rPr lang="en-IN" sz="1500" dirty="0">
                <a:solidFill>
                  <a:srgbClr val="E7E6E6">
                    <a:lumMod val="10000"/>
                  </a:srgbClr>
                </a:solidFill>
              </a:rPr>
              <a:t>methods are:-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err="1">
                <a:ln>
                  <a:noFill/>
                </a:ln>
                <a:solidFill>
                  <a:srgbClr val="E7E6E6">
                    <a:lumMod val="10000"/>
                  </a:srgbClr>
                </a:solidFill>
                <a:effectLst/>
                <a:uLnTx/>
                <a:uFillTx/>
                <a:latin typeface="Arial"/>
                <a:ea typeface="+mn-ea"/>
                <a:cs typeface="Arial"/>
              </a:rPr>
              <a:t>selifelinesUsed</a:t>
            </a: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err="1">
                <a:solidFill>
                  <a:srgbClr val="E7E6E6">
                    <a:lumMod val="10000"/>
                  </a:srgbClr>
                </a:solidFill>
              </a:rPr>
              <a:t>printQuestions</a:t>
            </a:r>
            <a:r>
              <a:rPr lang="en-IN" sz="1500" dirty="0">
                <a:solidFill>
                  <a:srgbClr val="E7E6E6">
                    <a:lumMod val="10000"/>
                  </a:srgbClr>
                </a:solidFil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err="1">
                <a:ln>
                  <a:noFill/>
                </a:ln>
                <a:solidFill>
                  <a:srgbClr val="E7E6E6">
                    <a:lumMod val="10000"/>
                  </a:srgbClr>
                </a:solidFill>
                <a:effectLst/>
                <a:uLnTx/>
                <a:uFillTx/>
                <a:latin typeface="Arial"/>
                <a:ea typeface="+mn-ea"/>
                <a:cs typeface="Arial"/>
              </a:rPr>
              <a:t>checkAnswers</a:t>
            </a: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err="1">
                <a:solidFill>
                  <a:srgbClr val="E7E6E6">
                    <a:lumMod val="10000"/>
                  </a:srgbClr>
                </a:solidFill>
              </a:rPr>
              <a:t>lifelinesTable</a:t>
            </a:r>
            <a:r>
              <a:rPr lang="en-IN" sz="1500" dirty="0">
                <a:solidFill>
                  <a:srgbClr val="E7E6E6">
                    <a:lumMod val="10000"/>
                  </a:srgbClr>
                </a:solidFil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a:solidFill>
                  <a:srgbClr val="E7E6E6">
                    <a:lumMod val="10000"/>
                  </a:srgbClr>
                </a:solidFill>
              </a:rPr>
              <a:t>l</a:t>
            </a:r>
            <a:r>
              <a:rPr kumimoji="0" lang="en-IN" sz="1500" b="0" i="1" u="none" strike="noStrike" kern="1200" cap="none" spc="0" normalizeH="0" baseline="0" noProof="0" dirty="0" err="1">
                <a:ln>
                  <a:noFill/>
                </a:ln>
                <a:solidFill>
                  <a:srgbClr val="E7E6E6">
                    <a:lumMod val="10000"/>
                  </a:srgbClr>
                </a:solidFill>
                <a:effectLst/>
                <a:uLnTx/>
                <a:uFillTx/>
                <a:latin typeface="Arial"/>
                <a:ea typeface="+mn-ea"/>
                <a:cs typeface="Arial"/>
              </a:rPr>
              <a:t>ifelines</a:t>
            </a: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err="1">
                <a:solidFill>
                  <a:srgbClr val="E7E6E6">
                    <a:lumMod val="10000"/>
                  </a:srgbClr>
                </a:solidFill>
              </a:rPr>
              <a:t>howmanyLifelinesUsed</a:t>
            </a:r>
            <a:r>
              <a:rPr lang="en-IN" sz="1500" dirty="0">
                <a:solidFill>
                  <a:srgbClr val="E7E6E6">
                    <a:lumMod val="10000"/>
                  </a:srgbClr>
                </a:solidFil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a:solidFill>
                  <a:srgbClr val="E7E6E6">
                    <a:lumMod val="10000"/>
                  </a:srgbClr>
                </a:solidFill>
              </a:rPr>
              <a:t>l</a:t>
            </a: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ifeline50_50();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err="1">
                <a:solidFill>
                  <a:srgbClr val="E7E6E6">
                    <a:lumMod val="10000"/>
                  </a:srgbClr>
                </a:solidFill>
              </a:rPr>
              <a:t>lifelineExchangeQuestion</a:t>
            </a:r>
            <a:r>
              <a:rPr lang="en-IN" sz="1500" dirty="0">
                <a:solidFill>
                  <a:srgbClr val="E7E6E6">
                    <a:lumMod val="10000"/>
                  </a:srgbClr>
                </a:solidFil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Lifeline50_50WithExchange();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err="1">
                <a:solidFill>
                  <a:srgbClr val="E7E6E6">
                    <a:lumMod val="10000"/>
                  </a:srgbClr>
                </a:solidFill>
              </a:rPr>
              <a:t>lifelineExpertWithExchange</a:t>
            </a:r>
            <a:r>
              <a:rPr lang="en-IN" sz="1500" dirty="0">
                <a:solidFill>
                  <a:srgbClr val="E7E6E6">
                    <a:lumMod val="10000"/>
                  </a:srgbClr>
                </a:solidFill>
              </a:rPr>
              <a:t>();</a:t>
            </a:r>
            <a:endPar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err="1">
                <a:ln>
                  <a:noFill/>
                </a:ln>
                <a:solidFill>
                  <a:srgbClr val="E7E6E6">
                    <a:lumMod val="10000"/>
                  </a:srgbClr>
                </a:solidFill>
                <a:effectLst/>
                <a:uLnTx/>
                <a:uFillTx/>
                <a:latin typeface="Arial"/>
                <a:ea typeface="+mn-ea"/>
                <a:cs typeface="Arial"/>
              </a:rPr>
              <a:t>lifelineExpertAdvice</a:t>
            </a: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1500" dirty="0" err="1">
                <a:solidFill>
                  <a:srgbClr val="E7E6E6">
                    <a:lumMod val="10000"/>
                  </a:srgbClr>
                </a:solidFill>
              </a:rPr>
              <a:t>printRightWrongAnswer</a:t>
            </a:r>
            <a:r>
              <a:rPr lang="en-IN" sz="1500" dirty="0">
                <a:solidFill>
                  <a:srgbClr val="E7E6E6">
                    <a:lumMod val="10000"/>
                  </a:srgbClr>
                </a:solidFill>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500" b="0" i="1" u="none" strike="noStrike" kern="1200" cap="none" spc="0" normalizeH="0" baseline="0" noProof="0" dirty="0">
                <a:ln>
                  <a:noFill/>
                </a:ln>
                <a:solidFill>
                  <a:srgbClr val="E7E6E6">
                    <a:lumMod val="10000"/>
                  </a:srgbClr>
                </a:solidFill>
                <a:effectLst/>
                <a:uLnTx/>
                <a:uFillTx/>
                <a:latin typeface="Arial"/>
                <a:ea typeface="+mn-ea"/>
                <a:cs typeface="Arial"/>
              </a:rPr>
              <a:t>Score();</a:t>
            </a:r>
          </a:p>
        </p:txBody>
      </p:sp>
    </p:spTree>
    <p:extLst>
      <p:ext uri="{BB962C8B-B14F-4D97-AF65-F5344CB8AC3E}">
        <p14:creationId xmlns:p14="http://schemas.microsoft.com/office/powerpoint/2010/main" val="122673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1309D4AE-6C55-1E9E-F664-83C65D0C5D47}"/>
              </a:ext>
            </a:extLst>
          </p:cNvPr>
          <p:cNvSpPr/>
          <p:nvPr/>
        </p:nvSpPr>
        <p:spPr>
          <a:xfrm>
            <a:off x="-7431" y="43939"/>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sp>
        <p:nvSpPr>
          <p:cNvPr id="3" name="Content Placeholder 2">
            <a:extLst>
              <a:ext uri="{FF2B5EF4-FFF2-40B4-BE49-F238E27FC236}">
                <a16:creationId xmlns:a16="http://schemas.microsoft.com/office/drawing/2014/main" id="{5DDA715E-C17B-0C21-5BDB-548957505D86}"/>
              </a:ext>
            </a:extLst>
          </p:cNvPr>
          <p:cNvSpPr>
            <a:spLocks noGrp="1"/>
          </p:cNvSpPr>
          <p:nvPr>
            <p:ph idx="1"/>
          </p:nvPr>
        </p:nvSpPr>
        <p:spPr/>
        <p:txBody>
          <a:bodyPr>
            <a:normAutofit/>
          </a:bodyPr>
          <a:lstStyle/>
          <a:p>
            <a:r>
              <a:rPr lang="en-US" dirty="0"/>
              <a:t>24 hour services.</a:t>
            </a:r>
          </a:p>
          <a:p>
            <a:r>
              <a:rPr lang="en-US" dirty="0"/>
              <a:t>Highest quality graphics and speed.</a:t>
            </a:r>
          </a:p>
          <a:p>
            <a:r>
              <a:rPr lang="en-US" dirty="0"/>
              <a:t>By making specific app for playing this types of quiz  game, where you can play many different types of quiz games at one place.</a:t>
            </a:r>
          </a:p>
          <a:p>
            <a:r>
              <a:rPr lang="en-US" dirty="0"/>
              <a:t>Available in different regional language.</a:t>
            </a:r>
          </a:p>
          <a:p>
            <a:endParaRPr lang="en-IN" dirty="0"/>
          </a:p>
          <a:p>
            <a:endParaRPr lang="en-IN" dirty="0"/>
          </a:p>
        </p:txBody>
      </p:sp>
      <p:sp>
        <p:nvSpPr>
          <p:cNvPr id="4" name="object 5">
            <a:extLst>
              <a:ext uri="{FF2B5EF4-FFF2-40B4-BE49-F238E27FC236}">
                <a16:creationId xmlns:a16="http://schemas.microsoft.com/office/drawing/2014/main" id="{56466809-BC60-C401-F024-421A063F086A}"/>
              </a:ext>
            </a:extLst>
          </p:cNvPr>
          <p:cNvSpPr/>
          <p:nvPr/>
        </p:nvSpPr>
        <p:spPr>
          <a:xfrm>
            <a:off x="10468003" y="4584581"/>
            <a:ext cx="1713211" cy="2330405"/>
          </a:xfrm>
          <a:custGeom>
            <a:avLst/>
            <a:gdLst/>
            <a:ahLst/>
            <a:cxnLst/>
            <a:rect l="l" t="t" r="r" b="b"/>
            <a:pathLst>
              <a:path w="3690619" h="5323205">
                <a:moveTo>
                  <a:pt x="3690213" y="5322743"/>
                </a:moveTo>
                <a:lnTo>
                  <a:pt x="0" y="5322743"/>
                </a:lnTo>
                <a:lnTo>
                  <a:pt x="2259" y="5289199"/>
                </a:lnTo>
                <a:lnTo>
                  <a:pt x="5550" y="5249708"/>
                </a:lnTo>
                <a:lnTo>
                  <a:pt x="9466" y="5210341"/>
                </a:lnTo>
                <a:lnTo>
                  <a:pt x="14011" y="5171108"/>
                </a:lnTo>
                <a:lnTo>
                  <a:pt x="19185" y="5132018"/>
                </a:lnTo>
                <a:lnTo>
                  <a:pt x="24993" y="5093082"/>
                </a:lnTo>
                <a:lnTo>
                  <a:pt x="31436" y="5054307"/>
                </a:lnTo>
                <a:lnTo>
                  <a:pt x="38517" y="5015704"/>
                </a:lnTo>
                <a:lnTo>
                  <a:pt x="46238" y="4977282"/>
                </a:lnTo>
                <a:lnTo>
                  <a:pt x="54603" y="4939050"/>
                </a:lnTo>
                <a:lnTo>
                  <a:pt x="63612" y="4901018"/>
                </a:lnTo>
                <a:lnTo>
                  <a:pt x="73269" y="4863196"/>
                </a:lnTo>
                <a:lnTo>
                  <a:pt x="83577" y="4825592"/>
                </a:lnTo>
                <a:lnTo>
                  <a:pt x="94537" y="4788217"/>
                </a:lnTo>
                <a:lnTo>
                  <a:pt x="106152" y="4751079"/>
                </a:lnTo>
                <a:lnTo>
                  <a:pt x="118425" y="4714188"/>
                </a:lnTo>
                <a:lnTo>
                  <a:pt x="131358" y="4677554"/>
                </a:lnTo>
                <a:lnTo>
                  <a:pt x="144954" y="4641186"/>
                </a:lnTo>
                <a:lnTo>
                  <a:pt x="159215" y="4605093"/>
                </a:lnTo>
                <a:lnTo>
                  <a:pt x="174143" y="4569284"/>
                </a:lnTo>
                <a:lnTo>
                  <a:pt x="189742" y="4533770"/>
                </a:lnTo>
                <a:lnTo>
                  <a:pt x="206013" y="4498560"/>
                </a:lnTo>
                <a:lnTo>
                  <a:pt x="222959" y="4463663"/>
                </a:lnTo>
                <a:lnTo>
                  <a:pt x="240583" y="4429088"/>
                </a:lnTo>
                <a:lnTo>
                  <a:pt x="258886" y="4394845"/>
                </a:lnTo>
                <a:lnTo>
                  <a:pt x="277872" y="4360944"/>
                </a:lnTo>
                <a:lnTo>
                  <a:pt x="297543" y="4327393"/>
                </a:lnTo>
                <a:lnTo>
                  <a:pt x="317901" y="4294203"/>
                </a:lnTo>
                <a:lnTo>
                  <a:pt x="338949" y="4261382"/>
                </a:lnTo>
                <a:lnTo>
                  <a:pt x="360689" y="4228941"/>
                </a:lnTo>
                <a:lnTo>
                  <a:pt x="383125" y="4196888"/>
                </a:lnTo>
                <a:lnTo>
                  <a:pt x="406257" y="4165233"/>
                </a:lnTo>
                <a:lnTo>
                  <a:pt x="430089" y="4133985"/>
                </a:lnTo>
                <a:lnTo>
                  <a:pt x="454624" y="4103154"/>
                </a:lnTo>
                <a:lnTo>
                  <a:pt x="479863" y="4072750"/>
                </a:lnTo>
                <a:lnTo>
                  <a:pt x="505809" y="4042781"/>
                </a:lnTo>
                <a:lnTo>
                  <a:pt x="532465" y="4013258"/>
                </a:lnTo>
                <a:lnTo>
                  <a:pt x="559833" y="3984189"/>
                </a:lnTo>
                <a:lnTo>
                  <a:pt x="587916" y="3955584"/>
                </a:lnTo>
                <a:lnTo>
                  <a:pt x="616716" y="3927452"/>
                </a:lnTo>
                <a:lnTo>
                  <a:pt x="646235" y="3899803"/>
                </a:lnTo>
                <a:lnTo>
                  <a:pt x="676477" y="3872647"/>
                </a:lnTo>
                <a:lnTo>
                  <a:pt x="707442" y="3845992"/>
                </a:lnTo>
                <a:lnTo>
                  <a:pt x="739135" y="3819849"/>
                </a:lnTo>
                <a:lnTo>
                  <a:pt x="771558" y="3794226"/>
                </a:lnTo>
                <a:lnTo>
                  <a:pt x="804712" y="3769133"/>
                </a:lnTo>
                <a:lnTo>
                  <a:pt x="838601" y="3744580"/>
                </a:lnTo>
                <a:lnTo>
                  <a:pt x="873226" y="3720576"/>
                </a:lnTo>
                <a:lnTo>
                  <a:pt x="908591" y="3697130"/>
                </a:lnTo>
                <a:lnTo>
                  <a:pt x="944698" y="3674251"/>
                </a:lnTo>
                <a:lnTo>
                  <a:pt x="981549" y="3651950"/>
                </a:lnTo>
                <a:lnTo>
                  <a:pt x="1019147" y="3630236"/>
                </a:lnTo>
                <a:lnTo>
                  <a:pt x="1100631" y="3585193"/>
                </a:lnTo>
                <a:lnTo>
                  <a:pt x="1143031" y="3560186"/>
                </a:lnTo>
                <a:lnTo>
                  <a:pt x="1184665" y="3534117"/>
                </a:lnTo>
                <a:lnTo>
                  <a:pt x="1225502" y="3507004"/>
                </a:lnTo>
                <a:lnTo>
                  <a:pt x="1265513" y="3478865"/>
                </a:lnTo>
                <a:lnTo>
                  <a:pt x="1304667" y="3449719"/>
                </a:lnTo>
                <a:lnTo>
                  <a:pt x="1342934" y="3419584"/>
                </a:lnTo>
                <a:lnTo>
                  <a:pt x="1380284" y="3388479"/>
                </a:lnTo>
                <a:lnTo>
                  <a:pt x="1416688" y="3356424"/>
                </a:lnTo>
                <a:lnTo>
                  <a:pt x="1452114" y="3323435"/>
                </a:lnTo>
                <a:lnTo>
                  <a:pt x="1486534" y="3289532"/>
                </a:lnTo>
                <a:lnTo>
                  <a:pt x="1519916" y="3254734"/>
                </a:lnTo>
                <a:lnTo>
                  <a:pt x="1552231" y="3219058"/>
                </a:lnTo>
                <a:lnTo>
                  <a:pt x="1583448" y="3182524"/>
                </a:lnTo>
                <a:lnTo>
                  <a:pt x="1613537" y="3145151"/>
                </a:lnTo>
                <a:lnTo>
                  <a:pt x="1642470" y="3106956"/>
                </a:lnTo>
                <a:lnTo>
                  <a:pt x="1670214" y="3067958"/>
                </a:lnTo>
                <a:lnTo>
                  <a:pt x="1696740" y="3028176"/>
                </a:lnTo>
                <a:lnTo>
                  <a:pt x="1722019" y="2987629"/>
                </a:lnTo>
                <a:lnTo>
                  <a:pt x="1746019" y="2946335"/>
                </a:lnTo>
                <a:lnTo>
                  <a:pt x="1768711" y="2904313"/>
                </a:lnTo>
                <a:lnTo>
                  <a:pt x="1790065" y="2861581"/>
                </a:lnTo>
                <a:lnTo>
                  <a:pt x="1810051" y="2818157"/>
                </a:lnTo>
                <a:lnTo>
                  <a:pt x="1828638" y="2774061"/>
                </a:lnTo>
                <a:lnTo>
                  <a:pt x="1845797" y="2729312"/>
                </a:lnTo>
                <a:lnTo>
                  <a:pt x="1861497" y="2683926"/>
                </a:lnTo>
                <a:lnTo>
                  <a:pt x="1875708" y="2637924"/>
                </a:lnTo>
                <a:lnTo>
                  <a:pt x="1888400" y="2591324"/>
                </a:lnTo>
                <a:lnTo>
                  <a:pt x="1899543" y="2544144"/>
                </a:lnTo>
                <a:lnTo>
                  <a:pt x="1909108" y="2496403"/>
                </a:lnTo>
                <a:lnTo>
                  <a:pt x="1917063" y="2448119"/>
                </a:lnTo>
                <a:lnTo>
                  <a:pt x="1923379" y="2399312"/>
                </a:lnTo>
                <a:lnTo>
                  <a:pt x="1928494" y="2350286"/>
                </a:lnTo>
                <a:lnTo>
                  <a:pt x="1932938" y="2301139"/>
                </a:lnTo>
                <a:lnTo>
                  <a:pt x="1936777" y="2251898"/>
                </a:lnTo>
                <a:lnTo>
                  <a:pt x="1940075" y="2202591"/>
                </a:lnTo>
                <a:lnTo>
                  <a:pt x="1942899" y="2153245"/>
                </a:lnTo>
                <a:lnTo>
                  <a:pt x="1945314" y="2103888"/>
                </a:lnTo>
                <a:lnTo>
                  <a:pt x="1947384" y="2054547"/>
                </a:lnTo>
                <a:lnTo>
                  <a:pt x="1949175" y="2005249"/>
                </a:lnTo>
                <a:lnTo>
                  <a:pt x="1950753" y="1956023"/>
                </a:lnTo>
                <a:lnTo>
                  <a:pt x="1952183" y="1906894"/>
                </a:lnTo>
                <a:lnTo>
                  <a:pt x="1954859" y="1809042"/>
                </a:lnTo>
                <a:lnTo>
                  <a:pt x="1956236" y="1760374"/>
                </a:lnTo>
                <a:lnTo>
                  <a:pt x="1957726" y="1711913"/>
                </a:lnTo>
                <a:lnTo>
                  <a:pt x="1959394" y="1663687"/>
                </a:lnTo>
                <a:lnTo>
                  <a:pt x="1961306" y="1615725"/>
                </a:lnTo>
                <a:lnTo>
                  <a:pt x="1963527" y="1568052"/>
                </a:lnTo>
                <a:lnTo>
                  <a:pt x="1966122" y="1520698"/>
                </a:lnTo>
                <a:lnTo>
                  <a:pt x="1969157" y="1473688"/>
                </a:lnTo>
                <a:lnTo>
                  <a:pt x="1972697" y="1427051"/>
                </a:lnTo>
                <a:lnTo>
                  <a:pt x="1976806" y="1380815"/>
                </a:lnTo>
                <a:lnTo>
                  <a:pt x="1981552" y="1335005"/>
                </a:lnTo>
                <a:lnTo>
                  <a:pt x="1986998" y="1289650"/>
                </a:lnTo>
                <a:lnTo>
                  <a:pt x="1993211" y="1244777"/>
                </a:lnTo>
                <a:lnTo>
                  <a:pt x="2000254" y="1200415"/>
                </a:lnTo>
                <a:lnTo>
                  <a:pt x="2008195" y="1156589"/>
                </a:lnTo>
                <a:lnTo>
                  <a:pt x="2017098" y="1113327"/>
                </a:lnTo>
                <a:lnTo>
                  <a:pt x="2027028" y="1070658"/>
                </a:lnTo>
                <a:lnTo>
                  <a:pt x="2038051" y="1028608"/>
                </a:lnTo>
                <a:lnTo>
                  <a:pt x="2050232" y="987204"/>
                </a:lnTo>
                <a:lnTo>
                  <a:pt x="2063636" y="946475"/>
                </a:lnTo>
                <a:lnTo>
                  <a:pt x="2078329" y="906447"/>
                </a:lnTo>
                <a:lnTo>
                  <a:pt x="2094376" y="867148"/>
                </a:lnTo>
                <a:lnTo>
                  <a:pt x="2111842" y="828606"/>
                </a:lnTo>
                <a:lnTo>
                  <a:pt x="2130793" y="790848"/>
                </a:lnTo>
                <a:lnTo>
                  <a:pt x="2151293" y="753901"/>
                </a:lnTo>
                <a:lnTo>
                  <a:pt x="2173409" y="717792"/>
                </a:lnTo>
                <a:lnTo>
                  <a:pt x="2197205" y="682550"/>
                </a:lnTo>
                <a:lnTo>
                  <a:pt x="2222748" y="648201"/>
                </a:lnTo>
                <a:lnTo>
                  <a:pt x="2250101" y="614773"/>
                </a:lnTo>
                <a:lnTo>
                  <a:pt x="2279331" y="582294"/>
                </a:lnTo>
                <a:lnTo>
                  <a:pt x="2310502" y="550790"/>
                </a:lnTo>
                <a:lnTo>
                  <a:pt x="2343681" y="520289"/>
                </a:lnTo>
                <a:lnTo>
                  <a:pt x="2378932" y="490820"/>
                </a:lnTo>
                <a:lnTo>
                  <a:pt x="2416321" y="462408"/>
                </a:lnTo>
                <a:lnTo>
                  <a:pt x="2455913" y="435081"/>
                </a:lnTo>
                <a:lnTo>
                  <a:pt x="2497773" y="408868"/>
                </a:lnTo>
                <a:lnTo>
                  <a:pt x="2549598" y="372831"/>
                </a:lnTo>
                <a:lnTo>
                  <a:pt x="2600493" y="338612"/>
                </a:lnTo>
                <a:lnTo>
                  <a:pt x="2650466" y="306187"/>
                </a:lnTo>
                <a:lnTo>
                  <a:pt x="2699527" y="275534"/>
                </a:lnTo>
                <a:lnTo>
                  <a:pt x="2747687" y="246632"/>
                </a:lnTo>
                <a:lnTo>
                  <a:pt x="2794954" y="219457"/>
                </a:lnTo>
                <a:lnTo>
                  <a:pt x="2841338" y="193986"/>
                </a:lnTo>
                <a:lnTo>
                  <a:pt x="2886848" y="170199"/>
                </a:lnTo>
                <a:lnTo>
                  <a:pt x="2931495" y="148071"/>
                </a:lnTo>
                <a:lnTo>
                  <a:pt x="2975288" y="127580"/>
                </a:lnTo>
                <a:lnTo>
                  <a:pt x="3018236" y="108705"/>
                </a:lnTo>
                <a:lnTo>
                  <a:pt x="3060348" y="91423"/>
                </a:lnTo>
                <a:lnTo>
                  <a:pt x="3101636" y="75710"/>
                </a:lnTo>
                <a:lnTo>
                  <a:pt x="3142107" y="61545"/>
                </a:lnTo>
                <a:lnTo>
                  <a:pt x="3181773" y="48906"/>
                </a:lnTo>
                <a:lnTo>
                  <a:pt x="3220641" y="37769"/>
                </a:lnTo>
                <a:lnTo>
                  <a:pt x="3258722" y="28112"/>
                </a:lnTo>
                <a:lnTo>
                  <a:pt x="3296026" y="19913"/>
                </a:lnTo>
                <a:lnTo>
                  <a:pt x="3368339" y="7799"/>
                </a:lnTo>
                <a:lnTo>
                  <a:pt x="3437657" y="1246"/>
                </a:lnTo>
                <a:lnTo>
                  <a:pt x="3471216" y="0"/>
                </a:lnTo>
                <a:lnTo>
                  <a:pt x="3504056" y="76"/>
                </a:lnTo>
                <a:lnTo>
                  <a:pt x="3567612" y="4107"/>
                </a:lnTo>
                <a:lnTo>
                  <a:pt x="3628404" y="13160"/>
                </a:lnTo>
                <a:lnTo>
                  <a:pt x="3686506" y="27057"/>
                </a:lnTo>
                <a:lnTo>
                  <a:pt x="3690213" y="28207"/>
                </a:lnTo>
                <a:lnTo>
                  <a:pt x="3690213" y="5322743"/>
                </a:lnTo>
                <a:close/>
              </a:path>
            </a:pathLst>
          </a:custGeom>
          <a:solidFill>
            <a:schemeClr val="accent1"/>
          </a:solidFill>
        </p:spPr>
        <p:txBody>
          <a:bodyPr wrap="square" lIns="0" tIns="0" rIns="0" bIns="0" rtlCol="0"/>
          <a:lstStyle/>
          <a:p>
            <a:endParaRPr sz="1092"/>
          </a:p>
        </p:txBody>
      </p:sp>
      <p:sp>
        <p:nvSpPr>
          <p:cNvPr id="5" name="Title 1">
            <a:extLst>
              <a:ext uri="{FF2B5EF4-FFF2-40B4-BE49-F238E27FC236}">
                <a16:creationId xmlns:a16="http://schemas.microsoft.com/office/drawing/2014/main" id="{A4850F88-EA2B-4C15-55F8-DE8273024A5F}"/>
              </a:ext>
            </a:extLst>
          </p:cNvPr>
          <p:cNvSpPr>
            <a:spLocks noGrp="1"/>
          </p:cNvSpPr>
          <p:nvPr>
            <p:ph type="title"/>
          </p:nvPr>
        </p:nvSpPr>
        <p:spPr>
          <a:xfrm>
            <a:off x="1141413" y="618518"/>
            <a:ext cx="9905998" cy="1478570"/>
          </a:xfrm>
        </p:spPr>
        <p:txBody>
          <a:bodyPr>
            <a:normAutofit/>
          </a:bodyPr>
          <a:lstStyle/>
          <a:p>
            <a:r>
              <a:rPr lang="en-US" sz="4800" dirty="0">
                <a:solidFill>
                  <a:srgbClr val="0070C0"/>
                </a:solidFill>
                <a:latin typeface="Jumble" panose="02000503000000020004" pitchFamily="2" charset="0"/>
                <a:cs typeface="Aharoni" panose="02010803020104030203" pitchFamily="2" charset="-79"/>
              </a:rPr>
              <a:t>        </a:t>
            </a:r>
            <a:r>
              <a:rPr lang="en-US" sz="4800" u="sng" dirty="0">
                <a:solidFill>
                  <a:srgbClr val="0070C0"/>
                </a:solidFill>
                <a:latin typeface="Jumble" panose="02000503000000020004" pitchFamily="2" charset="0"/>
                <a:cs typeface="Aharoni" panose="02010803020104030203" pitchFamily="2" charset="-79"/>
              </a:rPr>
              <a:t>Future Scope </a:t>
            </a:r>
            <a:r>
              <a:rPr lang="en-US" sz="4800" dirty="0">
                <a:solidFill>
                  <a:srgbClr val="0070C0"/>
                </a:solidFill>
                <a:latin typeface="Jumble" panose="02000503000000020004" pitchFamily="2" charset="0"/>
                <a:cs typeface="Aharoni" panose="02010803020104030203" pitchFamily="2" charset="-79"/>
              </a:rPr>
              <a:t>:</a:t>
            </a:r>
            <a:endParaRPr lang="en-IN" sz="4800" dirty="0">
              <a:solidFill>
                <a:srgbClr val="0070C0"/>
              </a:solidFill>
              <a:latin typeface="Jumble" panose="02000503000000020004" pitchFamily="2" charset="0"/>
              <a:cs typeface="Aharoni" panose="02010803020104030203" pitchFamily="2" charset="-79"/>
            </a:endParaRPr>
          </a:p>
        </p:txBody>
      </p:sp>
      <p:pic>
        <p:nvPicPr>
          <p:cNvPr id="6" name="Graphic 5" descr="Upward trend with solid fill">
            <a:extLst>
              <a:ext uri="{FF2B5EF4-FFF2-40B4-BE49-F238E27FC236}">
                <a16:creationId xmlns:a16="http://schemas.microsoft.com/office/drawing/2014/main" id="{F9A12664-7F69-A650-F4EC-A22806DD4A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024" y="931483"/>
            <a:ext cx="684212" cy="684212"/>
          </a:xfrm>
          <a:prstGeom prst="rect">
            <a:avLst/>
          </a:prstGeom>
        </p:spPr>
      </p:pic>
      <p:pic>
        <p:nvPicPr>
          <p:cNvPr id="7" name="Picture 3" descr="Logo, company name&#10;&#10;Description automatically generated">
            <a:extLst>
              <a:ext uri="{FF2B5EF4-FFF2-40B4-BE49-F238E27FC236}">
                <a16:creationId xmlns:a16="http://schemas.microsoft.com/office/drawing/2014/main" id="{90B2D877-ABD3-8139-4CD6-DB1C3610425E}"/>
              </a:ext>
            </a:extLst>
          </p:cNvPr>
          <p:cNvPicPr>
            <a:picLocks noChangeAspect="1"/>
          </p:cNvPicPr>
          <p:nvPr/>
        </p:nvPicPr>
        <p:blipFill>
          <a:blip r:embed="rId4" cstate="print"/>
          <a:stretch>
            <a:fillRect/>
          </a:stretch>
        </p:blipFill>
        <p:spPr>
          <a:xfrm>
            <a:off x="10521802" y="-20468"/>
            <a:ext cx="1662531" cy="441647"/>
          </a:xfrm>
          <a:prstGeom prst="rect">
            <a:avLst/>
          </a:prstGeom>
        </p:spPr>
      </p:pic>
    </p:spTree>
    <p:extLst>
      <p:ext uri="{BB962C8B-B14F-4D97-AF65-F5344CB8AC3E}">
        <p14:creationId xmlns:p14="http://schemas.microsoft.com/office/powerpoint/2010/main" val="328195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D60B7FC8-FF20-2271-5DF6-B5800DABC571}"/>
              </a:ext>
            </a:extLst>
          </p:cNvPr>
          <p:cNvSpPr/>
          <p:nvPr/>
        </p:nvSpPr>
        <p:spPr>
          <a:xfrm>
            <a:off x="-7431" y="43939"/>
            <a:ext cx="12188645" cy="6814061"/>
          </a:xfrm>
          <a:custGeom>
            <a:avLst/>
            <a:gdLst/>
            <a:ahLst/>
            <a:cxnLst/>
            <a:rect l="l" t="t" r="r" b="b"/>
            <a:pathLst>
              <a:path w="20104100" h="11306810">
                <a:moveTo>
                  <a:pt x="20104099" y="11306545"/>
                </a:moveTo>
                <a:lnTo>
                  <a:pt x="0" y="11306545"/>
                </a:lnTo>
                <a:lnTo>
                  <a:pt x="0" y="0"/>
                </a:lnTo>
                <a:lnTo>
                  <a:pt x="20104099" y="0"/>
                </a:lnTo>
                <a:lnTo>
                  <a:pt x="20104099" y="11306545"/>
                </a:lnTo>
                <a:close/>
              </a:path>
            </a:pathLst>
          </a:custGeom>
          <a:solidFill>
            <a:schemeClr val="bg2"/>
          </a:solidFill>
        </p:spPr>
        <p:txBody>
          <a:bodyPr wrap="square" lIns="0" tIns="0" rIns="0" bIns="0" rtlCol="0"/>
          <a:lstStyle/>
          <a:p>
            <a:endParaRPr sz="1092"/>
          </a:p>
        </p:txBody>
      </p:sp>
      <p:pic>
        <p:nvPicPr>
          <p:cNvPr id="2" name="Picture 6" descr="Shape, arrow&#10;&#10;Description automatically generated">
            <a:extLst>
              <a:ext uri="{FF2B5EF4-FFF2-40B4-BE49-F238E27FC236}">
                <a16:creationId xmlns:a16="http://schemas.microsoft.com/office/drawing/2014/main" id="{1EBFC40A-5C5C-3C38-03DA-B5F51775FD87}"/>
              </a:ext>
            </a:extLst>
          </p:cNvPr>
          <p:cNvPicPr>
            <a:picLocks noChangeAspect="1"/>
          </p:cNvPicPr>
          <p:nvPr/>
        </p:nvPicPr>
        <p:blipFill rotWithShape="1">
          <a:blip r:embed="rId2" cstate="print"/>
          <a:srcRect l="17259" r="14518" b="1"/>
          <a:stretch/>
        </p:blipFill>
        <p:spPr>
          <a:xfrm>
            <a:off x="1782147" y="-250956"/>
            <a:ext cx="8837526" cy="6773243"/>
          </a:xfrm>
          <a:prstGeom prst="rect">
            <a:avLst/>
          </a:prstGeom>
        </p:spPr>
      </p:pic>
    </p:spTree>
    <p:extLst>
      <p:ext uri="{BB962C8B-B14F-4D97-AF65-F5344CB8AC3E}">
        <p14:creationId xmlns:p14="http://schemas.microsoft.com/office/powerpoint/2010/main" val="163500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262</TotalTime>
  <Words>414</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Aharoni</vt:lpstr>
      <vt:lpstr>Arial</vt:lpstr>
      <vt:lpstr>Calibri</vt:lpstr>
      <vt:lpstr>Calibri Light</vt:lpstr>
      <vt:lpstr>Jumble</vt:lpstr>
      <vt:lpstr>Söhne</vt:lpstr>
      <vt:lpstr>Wingdings</vt:lpstr>
      <vt:lpstr>Office Theme</vt:lpstr>
      <vt:lpstr>PREPARED BY:-</vt:lpstr>
      <vt:lpstr>PowerPoint Presentation</vt:lpstr>
      <vt:lpstr>PowerPoint Presentation</vt:lpstr>
      <vt:lpstr>PowerPoint Presentation</vt:lpstr>
      <vt:lpstr>METHODS AND CLASSES</vt:lpstr>
      <vt:lpstr>        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dc:title>
  <dc:creator>Darshan Patel</dc:creator>
  <cp:lastModifiedBy>Darshan Patel</cp:lastModifiedBy>
  <cp:revision>14</cp:revision>
  <dcterms:created xsi:type="dcterms:W3CDTF">2023-03-24T12:30:45Z</dcterms:created>
  <dcterms:modified xsi:type="dcterms:W3CDTF">2023-03-25T04:08:51Z</dcterms:modified>
</cp:coreProperties>
</file>