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0" r:id="rId4"/>
    <p:sldId id="257" r:id="rId5"/>
    <p:sldId id="261" r:id="rId6"/>
    <p:sldId id="262" r:id="rId7"/>
    <p:sldId id="263" r:id="rId8"/>
    <p:sldId id="265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178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57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05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E180-3986-451F-8DE2-D466638BC32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985B8D-FA6D-4839-B504-80785DE6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596" y="917618"/>
            <a:ext cx="8915399" cy="2262781"/>
          </a:xfrm>
        </p:spPr>
        <p:txBody>
          <a:bodyPr/>
          <a:lstStyle/>
          <a:p>
            <a:pPr algn="ctr"/>
            <a:r>
              <a:rPr lang="en-US" b="1" dirty="0"/>
              <a:t>Ordering System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29" y="3180399"/>
            <a:ext cx="8915398" cy="1546148"/>
          </a:xfrm>
        </p:spPr>
        <p:txBody>
          <a:bodyPr>
            <a:normAutofit fontScale="25000" lnSpcReduction="20000"/>
          </a:bodyPr>
          <a:lstStyle/>
          <a:p>
            <a:pPr algn="l" fontAlgn="b"/>
            <a:r>
              <a:rPr lang="en-US" sz="5000" b="1" dirty="0" smtClean="0"/>
              <a:t>Project By : 	</a:t>
            </a:r>
            <a:r>
              <a:rPr lang="en-US" sz="5000" b="1" dirty="0"/>
              <a:t>	</a:t>
            </a:r>
            <a:r>
              <a:rPr lang="en-US" sz="5000" b="1" dirty="0" smtClean="0"/>
              <a:t>						Course 	: </a:t>
            </a:r>
            <a:r>
              <a:rPr lang="en-US" sz="5000" dirty="0" smtClean="0"/>
              <a:t>CSCI 567 (Intro. to Software Engineering)</a:t>
            </a:r>
          </a:p>
          <a:p>
            <a:pPr algn="l" fontAlgn="b"/>
            <a:r>
              <a:rPr lang="en-US" sz="5000" dirty="0" err="1" smtClean="0"/>
              <a:t>Venkata</a:t>
            </a:r>
            <a:r>
              <a:rPr lang="en-US" sz="5000" dirty="0" smtClean="0"/>
              <a:t> </a:t>
            </a:r>
            <a:r>
              <a:rPr lang="en-US" sz="5000" dirty="0" err="1" smtClean="0"/>
              <a:t>Kavya</a:t>
            </a:r>
            <a:r>
              <a:rPr lang="en-US" sz="5000" dirty="0" smtClean="0"/>
              <a:t> </a:t>
            </a:r>
            <a:r>
              <a:rPr lang="en-US" sz="5000" dirty="0" err="1" smtClean="0"/>
              <a:t>Devarapally</a:t>
            </a:r>
            <a:r>
              <a:rPr lang="en-US" sz="5000" dirty="0" smtClean="0"/>
              <a:t>(Z1778592)				</a:t>
            </a:r>
            <a:r>
              <a:rPr lang="en-US" sz="5000" b="1" dirty="0" smtClean="0"/>
              <a:t>Date</a:t>
            </a:r>
            <a:r>
              <a:rPr lang="en-US" sz="5000" dirty="0" smtClean="0"/>
              <a:t> 	 	:     3rd March,2016</a:t>
            </a:r>
            <a:endParaRPr lang="en-US" sz="5000" dirty="0"/>
          </a:p>
          <a:p>
            <a:pPr algn="l" fontAlgn="b"/>
            <a:r>
              <a:rPr lang="en-US" sz="5000" dirty="0" err="1" smtClean="0"/>
              <a:t>Amulya</a:t>
            </a:r>
            <a:r>
              <a:rPr lang="en-US" sz="5000" dirty="0" smtClean="0"/>
              <a:t> </a:t>
            </a:r>
            <a:r>
              <a:rPr lang="en-US" sz="5000" dirty="0" err="1" smtClean="0"/>
              <a:t>Uppala</a:t>
            </a:r>
            <a:r>
              <a:rPr lang="en-US" sz="5000" dirty="0" smtClean="0"/>
              <a:t> (Z1787482)						</a:t>
            </a:r>
            <a:r>
              <a:rPr lang="en-US" sz="5000" b="1" dirty="0" smtClean="0"/>
              <a:t>Instructor</a:t>
            </a:r>
            <a:r>
              <a:rPr lang="en-US" sz="5000" dirty="0"/>
              <a:t>	</a:t>
            </a:r>
            <a:r>
              <a:rPr lang="en-US" sz="5000" dirty="0" smtClean="0"/>
              <a:t>: Dr. Raimund K. </a:t>
            </a:r>
            <a:r>
              <a:rPr lang="en-US" sz="5000" dirty="0" err="1" smtClean="0"/>
              <a:t>Ege</a:t>
            </a:r>
            <a:endParaRPr lang="en-US" sz="5000" dirty="0" smtClean="0"/>
          </a:p>
          <a:p>
            <a:pPr algn="l" fontAlgn="b"/>
            <a:r>
              <a:rPr lang="en-US" sz="5000" dirty="0" smtClean="0"/>
              <a:t>Tejasvi Srigiriraju (Z1786900)</a:t>
            </a:r>
          </a:p>
          <a:p>
            <a:pPr algn="l" fontAlgn="b"/>
            <a:r>
              <a:rPr lang="en-US" sz="5000" dirty="0" err="1" smtClean="0"/>
              <a:t>Koushik</a:t>
            </a:r>
            <a:r>
              <a:rPr lang="en-US" sz="5000" dirty="0" smtClean="0"/>
              <a:t> </a:t>
            </a:r>
            <a:r>
              <a:rPr lang="en-US" sz="5000" dirty="0" err="1" smtClean="0"/>
              <a:t>Gudla</a:t>
            </a:r>
            <a:r>
              <a:rPr lang="en-US" sz="5000" dirty="0" smtClean="0"/>
              <a:t> (Z1790371)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26590"/>
              </p:ext>
            </p:extLst>
          </p:nvPr>
        </p:nvGraphicFramePr>
        <p:xfrm>
          <a:off x="141704" y="23671"/>
          <a:ext cx="9348660" cy="6449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Inventory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the products are delivered, the goods are added to the inventory and should be updated in the Database.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Supporting Actor(s)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 DB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Suppliers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getting out </a:t>
                      </a:r>
                      <a:r>
                        <a:rPr lang="en-US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stock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303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Flow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products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Warehouse,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added to the inventory.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 are recognized by their description or part number.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products quantity on hand is updated in the ordering system DB.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Sub-Flows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4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 Flow/Exceptions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not accessible.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CSCI 567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9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Revision and 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03/02/2016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8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648" y="1770631"/>
            <a:ext cx="8915399" cy="2262781"/>
          </a:xfrm>
        </p:spPr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53803" y="320830"/>
            <a:ext cx="5525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 : Ordering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8" y="983673"/>
            <a:ext cx="8718353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50" y="2637449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Actor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31250"/>
              </p:ext>
            </p:extLst>
          </p:nvPr>
        </p:nvGraphicFramePr>
        <p:xfrm>
          <a:off x="372153" y="538623"/>
          <a:ext cx="9201337" cy="5605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UseCase(s)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Customer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Places an order by providing their name and mailing address.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Place Order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Estimate delivery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Ordering  System DB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Contains Customer information, product details, status of the orders placed and estimated delivery per location.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Place Order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Estimate delivery time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Update Order Status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Manage Inventory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Warehouse Shipping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Responsible for Packing and Shipping products within the estimated delivery time, updating order status.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Estimate delivery time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Packing and Shipping </a:t>
                      </a:r>
                      <a:endParaRPr lang="en-IN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Update </a:t>
                      </a:r>
                      <a:r>
                        <a:rPr lang="en-IN" sz="1100" dirty="0">
                          <a:effectLst/>
                        </a:rPr>
                        <a:t>Order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Receiving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Responsible for adding the products into the inventory list.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Manage Inventory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6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Administrative 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Responsible for including the shipping and handling charges, local tax rate while placing the order.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Place Order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88" y="2166576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Use Case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54726"/>
              </p:ext>
            </p:extLst>
          </p:nvPr>
        </p:nvGraphicFramePr>
        <p:xfrm>
          <a:off x="138546" y="184912"/>
          <a:ext cx="9227129" cy="6751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Order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customer to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products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catalog and computes the total price of the order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payment.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Supporting Actor(s)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 Interface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card processing System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Customers will be presented with a custom ordering program 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603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Flow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selects products from catalog.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should provide name and mailing address before placing the order.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 interface sets the shipping and handling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charges, tax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the order.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computes the total price including the above charges.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enters credit card information and places the order.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0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Sub-Flows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Customer inputs part number or description for selecting the product.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System displays the search result.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Customer selects the desired product.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Customer enters the quantity.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5.a. Customer inputs credit card information which includes credit card  number, Expiration date and         purchase amount.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Credit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 processing system will authenticate the credit card details.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Credit card processing system confirms with an authorization number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 Flow/Exceptions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9750" algn="l"/>
                        </a:tabLs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not accessible, Inappropriate part number or 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customers Credit card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CSCI 567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Revision and 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03/02/2016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35" marR="36335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8371"/>
              </p:ext>
            </p:extLst>
          </p:nvPr>
        </p:nvGraphicFramePr>
        <p:xfrm>
          <a:off x="172218" y="129232"/>
          <a:ext cx="9775346" cy="6528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delivery 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 the location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 from the Ordering System DB to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estimated delivery.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 DB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Supporting Actor(s)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Warehouse employees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should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place an order.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61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Flow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 location is fetched from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 DB.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estimated delivery for the order to a particular location.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this information to the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Sub-Flows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 Flow/Exceptions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Ordering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system DB not accessible.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CSCI 567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9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Revision and 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03/02/2016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79684"/>
              </p:ext>
            </p:extLst>
          </p:nvPr>
        </p:nvGraphicFramePr>
        <p:xfrm>
          <a:off x="158363" y="-8"/>
          <a:ext cx="9428982" cy="6586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Shipping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retrieving the items, packing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shipping them for the order placed.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Warehouse Shipping System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Supporting Actor(s)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Warehouse workers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Warehouse should receive the order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the estimated delivery time.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5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Warehouse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workers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retrieves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items from the warehouse.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 are packed.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shipping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added to the product.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successful packing, the product is shipped.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Sub-Flows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31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 Flow/Exceptions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CSCI 567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Revision and 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03/02/2016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30" marR="5523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3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45719"/>
              </p:ext>
            </p:extLst>
          </p:nvPr>
        </p:nvGraphicFramePr>
        <p:xfrm>
          <a:off x="155557" y="180836"/>
          <a:ext cx="9362516" cy="6381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Order 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status should be updated in the Database after successful packing and shipping.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Warehouse Shipping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6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Supporting Actor(s)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 DB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Maintenance employees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Packing and shipping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the product should be done.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55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Completes the order by successful shipping 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Order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is reflected in the ordering system DB.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7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 Flow/Exceptions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not accessible.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System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CSCI 567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Revision and 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03/02/2016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06" marR="5310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5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2432</TotalTime>
  <Words>820</Words>
  <Application>Microsoft Office PowerPoint</Application>
  <PresentationFormat>Widescreen</PresentationFormat>
  <Paragraphs>262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Ordering System  </vt:lpstr>
      <vt:lpstr>PowerPoint Presentation</vt:lpstr>
      <vt:lpstr>Actor Dictionary</vt:lpstr>
      <vt:lpstr>PowerPoint Presentation</vt:lpstr>
      <vt:lpstr>Use Case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Tejasvi Srigiriraju</dc:creator>
  <cp:lastModifiedBy>kavya Devarapalli</cp:lastModifiedBy>
  <cp:revision>57</cp:revision>
  <dcterms:created xsi:type="dcterms:W3CDTF">2016-03-02T02:12:30Z</dcterms:created>
  <dcterms:modified xsi:type="dcterms:W3CDTF">2016-03-06T22:53:40Z</dcterms:modified>
</cp:coreProperties>
</file>