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97" r:id="rId8"/>
    <p:sldId id="301" r:id="rId9"/>
    <p:sldId id="298" r:id="rId10"/>
    <p:sldId id="261" r:id="rId11"/>
    <p:sldId id="268" r:id="rId12"/>
    <p:sldId id="29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FF"/>
    <a:srgbClr val="FF0000"/>
    <a:srgbClr val="A60000"/>
    <a:srgbClr val="A60400"/>
    <a:srgbClr val="A50021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6440" autoAdjust="0"/>
  </p:normalViewPr>
  <p:slideViewPr>
    <p:cSldViewPr snapToGrid="0">
      <p:cViewPr varScale="1">
        <p:scale>
          <a:sx n="68" d="100"/>
          <a:sy n="68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264A40C-C077-4DB7-90CA-4873BDE3A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59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A40C-C077-4DB7-90CA-4873BDE3AD6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03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A40C-C077-4DB7-90CA-4873BDE3AD6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99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Myriad Pro" panose="020B0503030403020204" pitchFamily="34" charset="0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4" y="513745"/>
            <a:ext cx="3275951" cy="2636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5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52D9-FA21-4240-80F5-C600D128DDF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1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C8B-696F-4E3B-AEB6-7CA9C3EC70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2685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B25A-F8DF-4F0E-9D1A-1D017DE43A2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184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C8B-696F-4E3B-AEB6-7CA9C3EC70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56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17B2-1003-4ADC-9285-1B16261DA5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259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8A07-C23E-47E1-B420-690BBB8B56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15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CCD2-C94D-4A08-A2FA-44204A8AEA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86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1BC8B-696F-4E3B-AEB6-7CA9C3EC70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14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4F9-9EE6-4C88-860C-3894C543924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486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D5D2-3791-4DEB-BE7D-552A29CB16C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5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F4F9-9EE6-4C88-860C-3894C543924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85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A633-8FEF-492E-8B33-BE974A3D4D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61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670-24DD-4326-A22E-0B196A857B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7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7981-3C3B-4021-AF60-600A36520D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75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4" y="513745"/>
            <a:ext cx="3275951" cy="2636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3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D54F4F9-9EE6-4C88-860C-3894C543924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9138"/>
            <a:ext cx="678610" cy="11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4086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51BC8B-696F-4E3B-AEB6-7CA9C3EC70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9138"/>
            <a:ext cx="678610" cy="11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340592"/>
            <a:ext cx="7924800" cy="73961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Big Data Analytics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31323"/>
            <a:ext cx="6553200" cy="227729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Kavya Devarapally</a:t>
            </a:r>
          </a:p>
          <a:p>
            <a:pPr eaLnBrk="1" hangingPunct="1"/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Anvesh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Muttavarapu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100" u="sng" dirty="0"/>
          </a:p>
          <a:p>
            <a:pPr marL="457200" lvl="1" indent="0" eaLnBrk="1" hangingPunct="1">
              <a:buNone/>
            </a:pPr>
            <a:endParaRPr lang="en-US" altLang="en-US" sz="2400" dirty="0"/>
          </a:p>
          <a:p>
            <a:pPr marL="533400" indent="-533400"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3 Regression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219201"/>
            <a:ext cx="8129953" cy="49846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eaLnBrk="1" hangingPunct="1">
              <a:buNone/>
            </a:pPr>
            <a:endParaRPr lang="en-US" altLang="en-US" sz="2400" dirty="0"/>
          </a:p>
          <a:p>
            <a:pPr marL="533400" indent="-533400" eaLnBrk="1" hangingPunct="1"/>
            <a:r>
              <a:rPr lang="en-US" altLang="en-US" dirty="0"/>
              <a:t>When comparing three models, </a:t>
            </a:r>
            <a:r>
              <a:rPr lang="en-US" altLang="en-US" dirty="0" err="1"/>
              <a:t>Xgboost</a:t>
            </a:r>
            <a:r>
              <a:rPr lang="en-US" altLang="en-US" dirty="0"/>
              <a:t> regression model works better followed by Lasso model and Linear regression model.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3900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2337"/>
            <a:ext cx="7848600" cy="3140579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b="1" dirty="0"/>
              <a:t>Goal:</a:t>
            </a:r>
          </a:p>
          <a:p>
            <a:pPr marL="0" indent="0">
              <a:buNone/>
            </a:pPr>
            <a:r>
              <a:rPr lang="en-IN" dirty="0"/>
              <a:t>To predict the final price of each home, given variables describing every aspect of residential homes.</a:t>
            </a:r>
          </a:p>
          <a:p>
            <a:pPr marL="0" indent="0">
              <a:buNone/>
            </a:pPr>
            <a:endParaRPr lang="en-IN" altLang="en-US" b="1" dirty="0"/>
          </a:p>
          <a:p>
            <a:pPr marL="0" indent="0">
              <a:buNone/>
            </a:pPr>
            <a:r>
              <a:rPr lang="en-IN" altLang="en-US" b="1" dirty="0"/>
              <a:t>Data Set :</a:t>
            </a:r>
          </a:p>
          <a:p>
            <a:pPr marL="0" indent="0">
              <a:buNone/>
            </a:pPr>
            <a:r>
              <a:rPr lang="en-IN" dirty="0"/>
              <a:t>Data set is available on  </a:t>
            </a:r>
            <a:r>
              <a:rPr lang="en-IN" u="sng" dirty="0">
                <a:hlinkClick r:id="rId2"/>
              </a:rPr>
              <a:t>http://kaggle.com</a:t>
            </a:r>
            <a:r>
              <a:rPr lang="en-IN" dirty="0"/>
              <a:t>.</a:t>
            </a:r>
            <a:endParaRPr lang="en-IN" altLang="en-US" b="1" dirty="0"/>
          </a:p>
          <a:p>
            <a:pPr marL="0" indent="0">
              <a:buNone/>
            </a:pPr>
            <a:endParaRPr lang="en-US" altLang="en-US" b="1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8095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House Pricing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" y="1297894"/>
            <a:ext cx="8045547" cy="4596470"/>
          </a:xfrm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375" y="231093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Correlation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508475" y="1559608"/>
            <a:ext cx="7848600" cy="4648200"/>
          </a:xfrm>
        </p:spPr>
        <p:txBody>
          <a:bodyPr/>
          <a:lstStyle/>
          <a:p>
            <a:r>
              <a:rPr lang="en-US" altLang="en-US" dirty="0"/>
              <a:t>Used for Feature selection and regression estimation.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class </a:t>
            </a:r>
            <a:r>
              <a:rPr lang="en-US" altLang="en-US" dirty="0" err="1"/>
              <a:t>sklearn.linear_model</a:t>
            </a:r>
            <a:r>
              <a:rPr lang="en-US" altLang="en-US" b="1" dirty="0" err="1"/>
              <a:t>.Lasso</a:t>
            </a:r>
            <a:r>
              <a:rPr lang="en-US" altLang="en-US" dirty="0"/>
              <a:t>(alpha = 1.0, </a:t>
            </a:r>
            <a:r>
              <a:rPr lang="en-US" altLang="en-US" dirty="0" err="1"/>
              <a:t>it_intercept</a:t>
            </a:r>
            <a:r>
              <a:rPr lang="en-US" altLang="en-US" dirty="0"/>
              <a:t>=True, normalize=False, precompute=False, </a:t>
            </a:r>
            <a:r>
              <a:rPr lang="en-US" altLang="en-US" dirty="0" err="1"/>
              <a:t>copy_X</a:t>
            </a:r>
            <a:r>
              <a:rPr lang="en-US" altLang="en-US" dirty="0"/>
              <a:t>=True, </a:t>
            </a:r>
            <a:r>
              <a:rPr lang="en-US" altLang="en-US" dirty="0" err="1"/>
              <a:t>max_iter</a:t>
            </a:r>
            <a:r>
              <a:rPr lang="en-US" altLang="en-US" dirty="0"/>
              <a:t>=1000, </a:t>
            </a:r>
            <a:r>
              <a:rPr lang="en-US" altLang="en-US" dirty="0" err="1"/>
              <a:t>tol</a:t>
            </a:r>
            <a:r>
              <a:rPr lang="en-US" altLang="en-US" dirty="0"/>
              <a:t>=0.0001, </a:t>
            </a:r>
            <a:r>
              <a:rPr lang="en-US" altLang="en-US" dirty="0" err="1"/>
              <a:t>warm_start</a:t>
            </a:r>
            <a:r>
              <a:rPr lang="en-US" altLang="en-US" dirty="0"/>
              <a:t>=False, positive=False, </a:t>
            </a:r>
            <a:r>
              <a:rPr lang="en-US" altLang="en-US" dirty="0" err="1"/>
              <a:t>random_state</a:t>
            </a:r>
            <a:r>
              <a:rPr lang="en-US" altLang="en-US" dirty="0"/>
              <a:t>=None, selection='cyclic)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57" y="263475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Lasso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1352755"/>
            <a:ext cx="8989255" cy="4971845"/>
          </a:xfrm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375" y="285955"/>
            <a:ext cx="75438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Features selected by Lasso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67" y="292905"/>
            <a:ext cx="7543800" cy="990600"/>
          </a:xfrm>
        </p:spPr>
        <p:txBody>
          <a:bodyPr/>
          <a:lstStyle/>
          <a:p>
            <a:r>
              <a:rPr lang="en-US" dirty="0"/>
              <a:t>Lasso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640" y="1782739"/>
            <a:ext cx="842967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Root mean Square error calculated: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cross_val_score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(model, 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trainData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YData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scoring="</a:t>
            </a:r>
            <a:r>
              <a:rPr lang="en-I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neg_mean_squared_error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cv=5))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IN" sz="28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IN" sz="2800" b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IN" sz="28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0.1229</a:t>
            </a:r>
            <a:endParaRPr lang="en-IN" sz="28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670-24DD-4326-A22E-0B196A857B4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2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70" y="309570"/>
            <a:ext cx="7543800" cy="9906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486" y="1457842"/>
            <a:ext cx="77083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linear_regression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linear_regression.fit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trainData,YData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 mean Square error calculated for Linear Regression:</a:t>
            </a:r>
          </a:p>
          <a:p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0.1655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670-24DD-4326-A22E-0B196A857B4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5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93" y="84033"/>
            <a:ext cx="7543800" cy="990600"/>
          </a:xfrm>
        </p:spPr>
        <p:txBody>
          <a:bodyPr/>
          <a:lstStyle/>
          <a:p>
            <a:r>
              <a:rPr lang="en-US" dirty="0"/>
              <a:t>XGBoost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993" y="1692067"/>
            <a:ext cx="7644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xgboost.XGBRegressor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=100, silent=True, objective='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reg:linear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=-1, gamma=0,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min_child_weight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max_delta_step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subsample=1,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colsample_bytree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colsample_bylevel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reg_alpha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reg_lambda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scale_pos_weight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base_score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=0.5, seed=0, missing=None)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B670-24DD-4326-A22E-0B196A857B4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37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02549" y="1676400"/>
            <a:ext cx="8887626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Root mean square error calculated for XGBoost: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 err="1"/>
              <a:t>rmse</a:t>
            </a:r>
            <a:r>
              <a:rPr lang="en-US" altLang="en-US" b="1" dirty="0"/>
              <a:t> = 0.119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XGBoost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5F9-4ADD-4D46-BDF3-CF18F4AADBB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U Powerpoin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heme" id="{C137EA38-F1D7-437D-A2F3-400EA4D9F725}" vid="{84B3C9C8-B77B-48FF-8276-38123845F3AF}"/>
    </a:ext>
  </a:extLst>
</a:theme>
</file>

<file path=ppt/theme/theme2.xml><?xml version="1.0" encoding="utf-8"?>
<a:theme xmlns:a="http://schemas.openxmlformats.org/drawingml/2006/main" name="1_NIU Powerpoin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heme" id="{CBF713BB-88DB-45AC-9382-9B785A607874}" vid="{69100EE0-5022-4864-8583-DE3493D1E3D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Theme</Template>
  <TotalTime>2491</TotalTime>
  <Words>351</Words>
  <Application>Microsoft Office PowerPoint</Application>
  <PresentationFormat>On-screen Show (4:3)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Myriad Pro</vt:lpstr>
      <vt:lpstr>Roboto Slab</vt:lpstr>
      <vt:lpstr>Times New Roman</vt:lpstr>
      <vt:lpstr>NIU Powerpoint Theme</vt:lpstr>
      <vt:lpstr>1_NIU Powerpoint Theme</vt:lpstr>
      <vt:lpstr>Big Data Analytics</vt:lpstr>
      <vt:lpstr>House Pricing</vt:lpstr>
      <vt:lpstr>Correlation</vt:lpstr>
      <vt:lpstr>Lasso Model</vt:lpstr>
      <vt:lpstr>Features selected by Lasso</vt:lpstr>
      <vt:lpstr>Lasso Model</vt:lpstr>
      <vt:lpstr>Linear Regression</vt:lpstr>
      <vt:lpstr>XGBoost</vt:lpstr>
      <vt:lpstr>XGBoost</vt:lpstr>
      <vt:lpstr>Comparing 3 Regression models</vt:lpstr>
      <vt:lpstr>Conclusion</vt:lpstr>
    </vt:vector>
  </TitlesOfParts>
  <Company>jeffrey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563</dc:title>
  <dc:creator>joel</dc:creator>
  <cp:lastModifiedBy>kavya Devarapalli</cp:lastModifiedBy>
  <cp:revision>180</cp:revision>
  <dcterms:created xsi:type="dcterms:W3CDTF">2007-09-03T18:17:18Z</dcterms:created>
  <dcterms:modified xsi:type="dcterms:W3CDTF">2016-11-30T19:39:35Z</dcterms:modified>
</cp:coreProperties>
</file>