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BC1A3-9BF4-4496-9D8E-22D2E287D173}" v="76" dt="2025-05-09T03:43:30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Katikala" userId="9473c490567b6a8c" providerId="LiveId" clId="{3F8BC1A3-9BF4-4496-9D8E-22D2E287D173}"/>
    <pc:docChg chg="undo custSel addSld delSld modSld sldOrd">
      <pc:chgData name="Ajay Katikala" userId="9473c490567b6a8c" providerId="LiveId" clId="{3F8BC1A3-9BF4-4496-9D8E-22D2E287D173}" dt="2025-05-09T03:43:50.692" v="564" actId="1076"/>
      <pc:docMkLst>
        <pc:docMk/>
      </pc:docMkLst>
      <pc:sldChg chg="addSp modSp new mod ord">
        <pc:chgData name="Ajay Katikala" userId="9473c490567b6a8c" providerId="LiveId" clId="{3F8BC1A3-9BF4-4496-9D8E-22D2E287D173}" dt="2025-05-09T03:30:00.278" v="512" actId="20577"/>
        <pc:sldMkLst>
          <pc:docMk/>
          <pc:sldMk cId="437729666" sldId="258"/>
        </pc:sldMkLst>
        <pc:spChg chg="add mod">
          <ac:chgData name="Ajay Katikala" userId="9473c490567b6a8c" providerId="LiveId" clId="{3F8BC1A3-9BF4-4496-9D8E-22D2E287D173}" dt="2025-05-08T18:50:23.016" v="86" actId="1076"/>
          <ac:spMkLst>
            <pc:docMk/>
            <pc:sldMk cId="437729666" sldId="258"/>
            <ac:spMk id="2" creationId="{7123A43B-257A-BC60-80DF-0C8054B9B47C}"/>
          </ac:spMkLst>
        </pc:spChg>
        <pc:spChg chg="add mod">
          <ac:chgData name="Ajay Katikala" userId="9473c490567b6a8c" providerId="LiveId" clId="{3F8BC1A3-9BF4-4496-9D8E-22D2E287D173}" dt="2025-05-08T18:50:26.763" v="87" actId="1076"/>
          <ac:spMkLst>
            <pc:docMk/>
            <pc:sldMk cId="437729666" sldId="258"/>
            <ac:spMk id="3" creationId="{A895B575-1385-B860-881B-863A3CEA0287}"/>
          </ac:spMkLst>
        </pc:spChg>
        <pc:spChg chg="add mod">
          <ac:chgData name="Ajay Katikala" userId="9473c490567b6a8c" providerId="LiveId" clId="{3F8BC1A3-9BF4-4496-9D8E-22D2E287D173}" dt="2025-05-08T18:51:15.152" v="97" actId="20577"/>
          <ac:spMkLst>
            <pc:docMk/>
            <pc:sldMk cId="437729666" sldId="258"/>
            <ac:spMk id="4" creationId="{F6DA63EC-E009-0860-4B4C-B08D4308B381}"/>
          </ac:spMkLst>
        </pc:spChg>
        <pc:spChg chg="add mod">
          <ac:chgData name="Ajay Katikala" userId="9473c490567b6a8c" providerId="LiveId" clId="{3F8BC1A3-9BF4-4496-9D8E-22D2E287D173}" dt="2025-05-09T03:30:00.278" v="512" actId="20577"/>
          <ac:spMkLst>
            <pc:docMk/>
            <pc:sldMk cId="437729666" sldId="258"/>
            <ac:spMk id="5" creationId="{F9BE66BF-F3D5-F660-B86B-9266053A6FF9}"/>
          </ac:spMkLst>
        </pc:spChg>
      </pc:sldChg>
      <pc:sldChg chg="new del">
        <pc:chgData name="Ajay Katikala" userId="9473c490567b6a8c" providerId="LiveId" clId="{3F8BC1A3-9BF4-4496-9D8E-22D2E287D173}" dt="2025-05-08T18:34:59.423" v="3" actId="2696"/>
        <pc:sldMkLst>
          <pc:docMk/>
          <pc:sldMk cId="512270659" sldId="258"/>
        </pc:sldMkLst>
      </pc:sldChg>
      <pc:sldChg chg="new del">
        <pc:chgData name="Ajay Katikala" userId="9473c490567b6a8c" providerId="LiveId" clId="{3F8BC1A3-9BF4-4496-9D8E-22D2E287D173}" dt="2025-05-08T18:26:38.281" v="1" actId="2696"/>
        <pc:sldMkLst>
          <pc:docMk/>
          <pc:sldMk cId="2590134148" sldId="258"/>
        </pc:sldMkLst>
      </pc:sldChg>
      <pc:sldChg chg="addSp delSp modSp new del mod">
        <pc:chgData name="Ajay Katikala" userId="9473c490567b6a8c" providerId="LiveId" clId="{3F8BC1A3-9BF4-4496-9D8E-22D2E287D173}" dt="2025-05-08T18:47:41.860" v="58" actId="2696"/>
        <pc:sldMkLst>
          <pc:docMk/>
          <pc:sldMk cId="1850348049" sldId="259"/>
        </pc:sldMkLst>
        <pc:spChg chg="add del mod">
          <ac:chgData name="Ajay Katikala" userId="9473c490567b6a8c" providerId="LiveId" clId="{3F8BC1A3-9BF4-4496-9D8E-22D2E287D173}" dt="2025-05-08T18:47:22.612" v="51" actId="47"/>
          <ac:spMkLst>
            <pc:docMk/>
            <pc:sldMk cId="1850348049" sldId="259"/>
            <ac:spMk id="2" creationId="{D05BBA6A-FA52-E3FF-884D-DB886668A9AA}"/>
          </ac:spMkLst>
        </pc:spChg>
        <pc:spChg chg="add del">
          <ac:chgData name="Ajay Katikala" userId="9473c490567b6a8c" providerId="LiveId" clId="{3F8BC1A3-9BF4-4496-9D8E-22D2E287D173}" dt="2025-05-08T18:47:38.118" v="57" actId="478"/>
          <ac:spMkLst>
            <pc:docMk/>
            <pc:sldMk cId="1850348049" sldId="259"/>
            <ac:spMk id="3" creationId="{956A35B0-4934-1E5B-71C0-8BDB25BCCBC8}"/>
          </ac:spMkLst>
        </pc:spChg>
        <pc:spChg chg="add">
          <ac:chgData name="Ajay Katikala" userId="9473c490567b6a8c" providerId="LiveId" clId="{3F8BC1A3-9BF4-4496-9D8E-22D2E287D173}" dt="2025-05-08T18:47:02.211" v="46"/>
          <ac:spMkLst>
            <pc:docMk/>
            <pc:sldMk cId="1850348049" sldId="259"/>
            <ac:spMk id="4" creationId="{2003575B-8E47-9DA7-B1EC-887CECE65201}"/>
          </ac:spMkLst>
        </pc:spChg>
        <pc:spChg chg="add del mod">
          <ac:chgData name="Ajay Katikala" userId="9473c490567b6a8c" providerId="LiveId" clId="{3F8BC1A3-9BF4-4496-9D8E-22D2E287D173}" dt="2025-05-08T18:47:35.998" v="56"/>
          <ac:spMkLst>
            <pc:docMk/>
            <pc:sldMk cId="1850348049" sldId="259"/>
            <ac:spMk id="5" creationId="{B6A275A9-F1AB-9E31-5C0D-408768FFB370}"/>
          </ac:spMkLst>
        </pc:spChg>
        <pc:spChg chg="add">
          <ac:chgData name="Ajay Katikala" userId="9473c490567b6a8c" providerId="LiveId" clId="{3F8BC1A3-9BF4-4496-9D8E-22D2E287D173}" dt="2025-05-08T18:47:02.211" v="46"/>
          <ac:spMkLst>
            <pc:docMk/>
            <pc:sldMk cId="1850348049" sldId="259"/>
            <ac:spMk id="6" creationId="{262F9682-FAAC-A57C-ED0F-20435845E604}"/>
          </ac:spMkLst>
        </pc:spChg>
        <pc:spChg chg="add del mod">
          <ac:chgData name="Ajay Katikala" userId="9473c490567b6a8c" providerId="LiveId" clId="{3F8BC1A3-9BF4-4496-9D8E-22D2E287D173}" dt="2025-05-08T18:47:35.992" v="54" actId="478"/>
          <ac:spMkLst>
            <pc:docMk/>
            <pc:sldMk cId="1850348049" sldId="259"/>
            <ac:spMk id="7" creationId="{F2EF8A97-08C0-8E58-3AC4-E47EC33B6C2A}"/>
          </ac:spMkLst>
        </pc:spChg>
      </pc:sldChg>
      <pc:sldChg chg="addSp modSp new mod ord">
        <pc:chgData name="Ajay Katikala" userId="9473c490567b6a8c" providerId="LiveId" clId="{3F8BC1A3-9BF4-4496-9D8E-22D2E287D173}" dt="2025-05-08T18:54:07.559" v="112" actId="1076"/>
        <pc:sldMkLst>
          <pc:docMk/>
          <pc:sldMk cId="3043292278" sldId="259"/>
        </pc:sldMkLst>
        <pc:spChg chg="add mod">
          <ac:chgData name="Ajay Katikala" userId="9473c490567b6a8c" providerId="LiveId" clId="{3F8BC1A3-9BF4-4496-9D8E-22D2E287D173}" dt="2025-05-08T18:48:01.450" v="62" actId="1076"/>
          <ac:spMkLst>
            <pc:docMk/>
            <pc:sldMk cId="3043292278" sldId="259"/>
            <ac:spMk id="2" creationId="{CDF47B4B-765E-345B-7E45-954AB437B92B}"/>
          </ac:spMkLst>
        </pc:spChg>
        <pc:spChg chg="add mod">
          <ac:chgData name="Ajay Katikala" userId="9473c490567b6a8c" providerId="LiveId" clId="{3F8BC1A3-9BF4-4496-9D8E-22D2E287D173}" dt="2025-05-08T18:48:01.450" v="62" actId="1076"/>
          <ac:spMkLst>
            <pc:docMk/>
            <pc:sldMk cId="3043292278" sldId="259"/>
            <ac:spMk id="3" creationId="{71130DAB-37FC-B269-FEE9-25DB27F450B8}"/>
          </ac:spMkLst>
        </pc:spChg>
        <pc:spChg chg="add mod">
          <ac:chgData name="Ajay Katikala" userId="9473c490567b6a8c" providerId="LiveId" clId="{3F8BC1A3-9BF4-4496-9D8E-22D2E287D173}" dt="2025-05-08T18:48:01.450" v="62" actId="1076"/>
          <ac:spMkLst>
            <pc:docMk/>
            <pc:sldMk cId="3043292278" sldId="259"/>
            <ac:spMk id="4" creationId="{FCE4C96D-58E9-4EC7-B97A-F33BD6235377}"/>
          </ac:spMkLst>
        </pc:spChg>
        <pc:spChg chg="add mod">
          <ac:chgData name="Ajay Katikala" userId="9473c490567b6a8c" providerId="LiveId" clId="{3F8BC1A3-9BF4-4496-9D8E-22D2E287D173}" dt="2025-05-08T18:48:01.450" v="62" actId="1076"/>
          <ac:spMkLst>
            <pc:docMk/>
            <pc:sldMk cId="3043292278" sldId="259"/>
            <ac:spMk id="5" creationId="{8C5C28B6-DF79-56B5-C042-D65B9B8A1242}"/>
          </ac:spMkLst>
        </pc:spChg>
        <pc:spChg chg="add mod">
          <ac:chgData name="Ajay Katikala" userId="9473c490567b6a8c" providerId="LiveId" clId="{3F8BC1A3-9BF4-4496-9D8E-22D2E287D173}" dt="2025-05-08T18:48:01.450" v="62" actId="1076"/>
          <ac:spMkLst>
            <pc:docMk/>
            <pc:sldMk cId="3043292278" sldId="259"/>
            <ac:spMk id="6" creationId="{BEDAEB5F-A320-D35B-9E9A-CFDD731F314F}"/>
          </ac:spMkLst>
        </pc:spChg>
        <pc:spChg chg="add mod">
          <ac:chgData name="Ajay Katikala" userId="9473c490567b6a8c" providerId="LiveId" clId="{3F8BC1A3-9BF4-4496-9D8E-22D2E287D173}" dt="2025-05-08T18:54:07.559" v="112" actId="1076"/>
          <ac:spMkLst>
            <pc:docMk/>
            <pc:sldMk cId="3043292278" sldId="259"/>
            <ac:spMk id="8" creationId="{92DCFEE2-F647-6853-4EB5-D006C43C61E6}"/>
          </ac:spMkLst>
        </pc:spChg>
      </pc:sldChg>
      <pc:sldChg chg="addSp modSp new mod ord">
        <pc:chgData name="Ajay Katikala" userId="9473c490567b6a8c" providerId="LiveId" clId="{3F8BC1A3-9BF4-4496-9D8E-22D2E287D173}" dt="2025-05-08T19:16:17.020" v="295" actId="207"/>
        <pc:sldMkLst>
          <pc:docMk/>
          <pc:sldMk cId="333006639" sldId="260"/>
        </pc:sldMkLst>
        <pc:spChg chg="add mod">
          <ac:chgData name="Ajay Katikala" userId="9473c490567b6a8c" providerId="LiveId" clId="{3F8BC1A3-9BF4-4496-9D8E-22D2E287D173}" dt="2025-05-08T19:10:19.951" v="244" actId="207"/>
          <ac:spMkLst>
            <pc:docMk/>
            <pc:sldMk cId="333006639" sldId="260"/>
            <ac:spMk id="2" creationId="{1B6CC507-5901-332F-F26D-313B1D51CB88}"/>
          </ac:spMkLst>
        </pc:spChg>
        <pc:spChg chg="add mod">
          <ac:chgData name="Ajay Katikala" userId="9473c490567b6a8c" providerId="LiveId" clId="{3F8BC1A3-9BF4-4496-9D8E-22D2E287D173}" dt="2025-05-08T19:10:59.560" v="253" actId="1076"/>
          <ac:spMkLst>
            <pc:docMk/>
            <pc:sldMk cId="333006639" sldId="260"/>
            <ac:spMk id="3" creationId="{1C4C560F-AB9F-8C1D-CA92-7C36B5562030}"/>
          </ac:spMkLst>
        </pc:spChg>
        <pc:spChg chg="add mod">
          <ac:chgData name="Ajay Katikala" userId="9473c490567b6a8c" providerId="LiveId" clId="{3F8BC1A3-9BF4-4496-9D8E-22D2E287D173}" dt="2025-05-08T19:12:22.871" v="257" actId="20577"/>
          <ac:spMkLst>
            <pc:docMk/>
            <pc:sldMk cId="333006639" sldId="260"/>
            <ac:spMk id="4" creationId="{B901A010-036B-4D09-384A-C1F36E82883D}"/>
          </ac:spMkLst>
        </pc:spChg>
        <pc:spChg chg="add mod">
          <ac:chgData name="Ajay Katikala" userId="9473c490567b6a8c" providerId="LiveId" clId="{3F8BC1A3-9BF4-4496-9D8E-22D2E287D173}" dt="2025-05-08T19:16:17.020" v="295" actId="207"/>
          <ac:spMkLst>
            <pc:docMk/>
            <pc:sldMk cId="333006639" sldId="260"/>
            <ac:spMk id="6" creationId="{281C4AB9-DFE8-265A-CE5B-2724CAF38CB9}"/>
          </ac:spMkLst>
        </pc:spChg>
      </pc:sldChg>
      <pc:sldChg chg="addSp delSp modSp new mod">
        <pc:chgData name="Ajay Katikala" userId="9473c490567b6a8c" providerId="LiveId" clId="{3F8BC1A3-9BF4-4496-9D8E-22D2E287D173}" dt="2025-05-09T03:30:37.363" v="521" actId="20577"/>
        <pc:sldMkLst>
          <pc:docMk/>
          <pc:sldMk cId="2007379853" sldId="261"/>
        </pc:sldMkLst>
        <pc:spChg chg="add mod">
          <ac:chgData name="Ajay Katikala" userId="9473c490567b6a8c" providerId="LiveId" clId="{3F8BC1A3-9BF4-4496-9D8E-22D2E287D173}" dt="2025-05-08T18:56:40.335" v="119" actId="113"/>
          <ac:spMkLst>
            <pc:docMk/>
            <pc:sldMk cId="2007379853" sldId="261"/>
            <ac:spMk id="2" creationId="{E2900D44-D16A-63D3-D9DA-DE8C74562BDC}"/>
          </ac:spMkLst>
        </pc:spChg>
        <pc:spChg chg="add mod">
          <ac:chgData name="Ajay Katikala" userId="9473c490567b6a8c" providerId="LiveId" clId="{3F8BC1A3-9BF4-4496-9D8E-22D2E287D173}" dt="2025-05-08T18:57:18.254" v="125" actId="1076"/>
          <ac:spMkLst>
            <pc:docMk/>
            <pc:sldMk cId="2007379853" sldId="261"/>
            <ac:spMk id="3" creationId="{65E7F0FA-CB8A-0728-A6A9-057DFAD3E471}"/>
          </ac:spMkLst>
        </pc:spChg>
        <pc:spChg chg="add del mod">
          <ac:chgData name="Ajay Katikala" userId="9473c490567b6a8c" providerId="LiveId" clId="{3F8BC1A3-9BF4-4496-9D8E-22D2E287D173}" dt="2025-05-08T18:58:27.268" v="133"/>
          <ac:spMkLst>
            <pc:docMk/>
            <pc:sldMk cId="2007379853" sldId="261"/>
            <ac:spMk id="4" creationId="{2315ABFB-7464-DF5E-A8FF-22A5BE80A21B}"/>
          </ac:spMkLst>
        </pc:spChg>
        <pc:spChg chg="add del mod">
          <ac:chgData name="Ajay Katikala" userId="9473c490567b6a8c" providerId="LiveId" clId="{3F8BC1A3-9BF4-4496-9D8E-22D2E287D173}" dt="2025-05-08T19:05:25.728" v="189" actId="478"/>
          <ac:spMkLst>
            <pc:docMk/>
            <pc:sldMk cId="2007379853" sldId="261"/>
            <ac:spMk id="5" creationId="{98513F8F-12BA-9C3B-E9A5-10586F356A55}"/>
          </ac:spMkLst>
        </pc:spChg>
        <pc:spChg chg="add">
          <ac:chgData name="Ajay Katikala" userId="9473c490567b6a8c" providerId="LiveId" clId="{3F8BC1A3-9BF4-4496-9D8E-22D2E287D173}" dt="2025-05-08T19:01:04.122" v="149"/>
          <ac:spMkLst>
            <pc:docMk/>
            <pc:sldMk cId="2007379853" sldId="261"/>
            <ac:spMk id="6" creationId="{BE1D0194-A4B5-C492-DB01-0B16671FCE9A}"/>
          </ac:spMkLst>
        </pc:spChg>
        <pc:spChg chg="add">
          <ac:chgData name="Ajay Katikala" userId="9473c490567b6a8c" providerId="LiveId" clId="{3F8BC1A3-9BF4-4496-9D8E-22D2E287D173}" dt="2025-05-08T19:01:15.342" v="150"/>
          <ac:spMkLst>
            <pc:docMk/>
            <pc:sldMk cId="2007379853" sldId="261"/>
            <ac:spMk id="7" creationId="{20837842-7063-41D3-F125-5D73410A7705}"/>
          </ac:spMkLst>
        </pc:spChg>
        <pc:spChg chg="add mod">
          <ac:chgData name="Ajay Katikala" userId="9473c490567b6a8c" providerId="LiveId" clId="{3F8BC1A3-9BF4-4496-9D8E-22D2E287D173}" dt="2025-05-08T19:01:57.063" v="155" actId="1076"/>
          <ac:spMkLst>
            <pc:docMk/>
            <pc:sldMk cId="2007379853" sldId="261"/>
            <ac:spMk id="8" creationId="{E6DA8F42-7F91-4B06-9B30-DDE67EC2B056}"/>
          </ac:spMkLst>
        </pc:spChg>
        <pc:spChg chg="add del mod">
          <ac:chgData name="Ajay Katikala" userId="9473c490567b6a8c" providerId="LiveId" clId="{3F8BC1A3-9BF4-4496-9D8E-22D2E287D173}" dt="2025-05-08T19:05:29.627" v="190" actId="478"/>
          <ac:spMkLst>
            <pc:docMk/>
            <pc:sldMk cId="2007379853" sldId="261"/>
            <ac:spMk id="9" creationId="{A22F19D3-9596-E104-1C5B-D5B1C502C27B}"/>
          </ac:spMkLst>
        </pc:spChg>
        <pc:spChg chg="add del mod">
          <ac:chgData name="Ajay Katikala" userId="9473c490567b6a8c" providerId="LiveId" clId="{3F8BC1A3-9BF4-4496-9D8E-22D2E287D173}" dt="2025-05-08T19:03:59.100" v="178"/>
          <ac:spMkLst>
            <pc:docMk/>
            <pc:sldMk cId="2007379853" sldId="261"/>
            <ac:spMk id="10" creationId="{15101D76-ECD6-B08B-B8AF-A657DBD07F14}"/>
          </ac:spMkLst>
        </pc:spChg>
        <pc:spChg chg="add del mod">
          <ac:chgData name="Ajay Katikala" userId="9473c490567b6a8c" providerId="LiveId" clId="{3F8BC1A3-9BF4-4496-9D8E-22D2E287D173}" dt="2025-05-08T19:05:49.899" v="192" actId="478"/>
          <ac:spMkLst>
            <pc:docMk/>
            <pc:sldMk cId="2007379853" sldId="261"/>
            <ac:spMk id="11" creationId="{C3F8E8D7-1F43-3E9C-EF24-A225362891AD}"/>
          </ac:spMkLst>
        </pc:spChg>
        <pc:spChg chg="add del mod">
          <ac:chgData name="Ajay Katikala" userId="9473c490567b6a8c" providerId="LiveId" clId="{3F8BC1A3-9BF4-4496-9D8E-22D2E287D173}" dt="2025-05-09T03:30:37.363" v="521" actId="20577"/>
          <ac:spMkLst>
            <pc:docMk/>
            <pc:sldMk cId="2007379853" sldId="261"/>
            <ac:spMk id="12" creationId="{F16F8A4D-7E93-EEF6-C50E-FE21CEDB2122}"/>
          </ac:spMkLst>
        </pc:spChg>
      </pc:sldChg>
      <pc:sldChg chg="addSp modSp new mod">
        <pc:chgData name="Ajay Katikala" userId="9473c490567b6a8c" providerId="LiveId" clId="{3F8BC1A3-9BF4-4496-9D8E-22D2E287D173}" dt="2025-05-08T19:21:40.141" v="323" actId="14100"/>
        <pc:sldMkLst>
          <pc:docMk/>
          <pc:sldMk cId="3768627190" sldId="262"/>
        </pc:sldMkLst>
        <pc:spChg chg="add mod">
          <ac:chgData name="Ajay Katikala" userId="9473c490567b6a8c" providerId="LiveId" clId="{3F8BC1A3-9BF4-4496-9D8E-22D2E287D173}" dt="2025-05-08T19:20:46.190" v="318" actId="113"/>
          <ac:spMkLst>
            <pc:docMk/>
            <pc:sldMk cId="3768627190" sldId="262"/>
            <ac:spMk id="2" creationId="{D1FEC19B-F80C-C052-2DFA-B98B927644BC}"/>
          </ac:spMkLst>
        </pc:spChg>
        <pc:spChg chg="add mod">
          <ac:chgData name="Ajay Katikala" userId="9473c490567b6a8c" providerId="LiveId" clId="{3F8BC1A3-9BF4-4496-9D8E-22D2E287D173}" dt="2025-05-08T19:20:38.493" v="317" actId="1076"/>
          <ac:spMkLst>
            <pc:docMk/>
            <pc:sldMk cId="3768627190" sldId="262"/>
            <ac:spMk id="4" creationId="{9A31B21F-ADFC-D80A-703C-35CDC279C463}"/>
          </ac:spMkLst>
        </pc:spChg>
        <pc:spChg chg="add mod">
          <ac:chgData name="Ajay Katikala" userId="9473c490567b6a8c" providerId="LiveId" clId="{3F8BC1A3-9BF4-4496-9D8E-22D2E287D173}" dt="2025-05-08T19:21:40.141" v="323" actId="14100"/>
          <ac:spMkLst>
            <pc:docMk/>
            <pc:sldMk cId="3768627190" sldId="262"/>
            <ac:spMk id="6" creationId="{BC43F84F-7B0E-9A55-2906-82DDF5879BFC}"/>
          </ac:spMkLst>
        </pc:spChg>
      </pc:sldChg>
      <pc:sldChg chg="addSp delSp modSp new mod">
        <pc:chgData name="Ajay Katikala" userId="9473c490567b6a8c" providerId="LiveId" clId="{3F8BC1A3-9BF4-4496-9D8E-22D2E287D173}" dt="2025-05-09T03:41:55.206" v="555" actId="1076"/>
        <pc:sldMkLst>
          <pc:docMk/>
          <pc:sldMk cId="803389591" sldId="263"/>
        </pc:sldMkLst>
        <pc:spChg chg="add del mod">
          <ac:chgData name="Ajay Katikala" userId="9473c490567b6a8c" providerId="LiveId" clId="{3F8BC1A3-9BF4-4496-9D8E-22D2E287D173}" dt="2025-05-08T19:23:35.993" v="335" actId="478"/>
          <ac:spMkLst>
            <pc:docMk/>
            <pc:sldMk cId="803389591" sldId="263"/>
            <ac:spMk id="2" creationId="{6E4A4715-A928-01C9-E706-64FFAD56335B}"/>
          </ac:spMkLst>
        </pc:spChg>
        <pc:spChg chg="add mod">
          <ac:chgData name="Ajay Katikala" userId="9473c490567b6a8c" providerId="LiveId" clId="{3F8BC1A3-9BF4-4496-9D8E-22D2E287D173}" dt="2025-05-08T19:24:09.173" v="350" actId="207"/>
          <ac:spMkLst>
            <pc:docMk/>
            <pc:sldMk cId="803389591" sldId="263"/>
            <ac:spMk id="3" creationId="{CAE7BC37-4B92-7A05-D812-186E395EBCE7}"/>
          </ac:spMkLst>
        </pc:spChg>
        <pc:spChg chg="add mod">
          <ac:chgData name="Ajay Katikala" userId="9473c490567b6a8c" providerId="LiveId" clId="{3F8BC1A3-9BF4-4496-9D8E-22D2E287D173}" dt="2025-05-09T03:41:39.530" v="550" actId="1076"/>
          <ac:spMkLst>
            <pc:docMk/>
            <pc:sldMk cId="803389591" sldId="263"/>
            <ac:spMk id="5" creationId="{A57DFCC4-DFB9-0D05-8FAA-7E6DBBA58564}"/>
          </ac:spMkLst>
        </pc:spChg>
        <pc:spChg chg="add mod">
          <ac:chgData name="Ajay Katikala" userId="9473c490567b6a8c" providerId="LiveId" clId="{3F8BC1A3-9BF4-4496-9D8E-22D2E287D173}" dt="2025-05-09T03:41:36.569" v="549" actId="1076"/>
          <ac:spMkLst>
            <pc:docMk/>
            <pc:sldMk cId="803389591" sldId="263"/>
            <ac:spMk id="11" creationId="{E8D1F8FE-97F7-28DA-E108-39A6593CF91C}"/>
          </ac:spMkLst>
        </pc:spChg>
        <pc:picChg chg="add mod">
          <ac:chgData name="Ajay Katikala" userId="9473c490567b6a8c" providerId="LiveId" clId="{3F8BC1A3-9BF4-4496-9D8E-22D2E287D173}" dt="2025-05-09T03:41:55.206" v="555" actId="1076"/>
          <ac:picMkLst>
            <pc:docMk/>
            <pc:sldMk cId="803389591" sldId="263"/>
            <ac:picMk id="4" creationId="{ED11DA0D-5365-7A96-B25E-8289CEE23D28}"/>
          </ac:picMkLst>
        </pc:picChg>
        <pc:picChg chg="add mod">
          <ac:chgData name="Ajay Katikala" userId="9473c490567b6a8c" providerId="LiveId" clId="{3F8BC1A3-9BF4-4496-9D8E-22D2E287D173}" dt="2025-05-08T19:28:51.008" v="373" actId="1076"/>
          <ac:picMkLst>
            <pc:docMk/>
            <pc:sldMk cId="803389591" sldId="263"/>
            <ac:picMk id="7" creationId="{1674FCC5-7BA0-44F7-F00C-B51EEC12F570}"/>
          </ac:picMkLst>
        </pc:picChg>
        <pc:picChg chg="add mod">
          <ac:chgData name="Ajay Katikala" userId="9473c490567b6a8c" providerId="LiveId" clId="{3F8BC1A3-9BF4-4496-9D8E-22D2E287D173}" dt="2025-05-08T19:27:57.614" v="367" actId="1076"/>
          <ac:picMkLst>
            <pc:docMk/>
            <pc:sldMk cId="803389591" sldId="263"/>
            <ac:picMk id="9" creationId="{2DC1FE60-0934-174B-3D86-2916343E363B}"/>
          </ac:picMkLst>
        </pc:picChg>
      </pc:sldChg>
      <pc:sldChg chg="addSp delSp modSp new mod">
        <pc:chgData name="Ajay Katikala" userId="9473c490567b6a8c" providerId="LiveId" clId="{3F8BC1A3-9BF4-4496-9D8E-22D2E287D173}" dt="2025-05-08T19:32:09.832" v="400" actId="1076"/>
        <pc:sldMkLst>
          <pc:docMk/>
          <pc:sldMk cId="1321974446" sldId="264"/>
        </pc:sldMkLst>
        <pc:spChg chg="add mod">
          <ac:chgData name="Ajay Katikala" userId="9473c490567b6a8c" providerId="LiveId" clId="{3F8BC1A3-9BF4-4496-9D8E-22D2E287D173}" dt="2025-05-08T19:31:43.153" v="392" actId="113"/>
          <ac:spMkLst>
            <pc:docMk/>
            <pc:sldMk cId="1321974446" sldId="264"/>
            <ac:spMk id="3" creationId="{9D7C7F74-89DC-CA6D-71F6-7C71A187305C}"/>
          </ac:spMkLst>
        </pc:spChg>
        <pc:spChg chg="add del mod">
          <ac:chgData name="Ajay Katikala" userId="9473c490567b6a8c" providerId="LiveId" clId="{3F8BC1A3-9BF4-4496-9D8E-22D2E287D173}" dt="2025-05-08T19:31:16.002" v="386" actId="22"/>
          <ac:spMkLst>
            <pc:docMk/>
            <pc:sldMk cId="1321974446" sldId="264"/>
            <ac:spMk id="9" creationId="{9C70AE55-FD8A-34B2-AF1E-307EE7E74C01}"/>
          </ac:spMkLst>
        </pc:spChg>
        <pc:spChg chg="add mod">
          <ac:chgData name="Ajay Katikala" userId="9473c490567b6a8c" providerId="LiveId" clId="{3F8BC1A3-9BF4-4496-9D8E-22D2E287D173}" dt="2025-05-08T19:31:49.222" v="393" actId="1076"/>
          <ac:spMkLst>
            <pc:docMk/>
            <pc:sldMk cId="1321974446" sldId="264"/>
            <ac:spMk id="11" creationId="{8AADF6BF-72FC-7EB2-C28C-B927B6BD0E7D}"/>
          </ac:spMkLst>
        </pc:spChg>
        <pc:picChg chg="add mod">
          <ac:chgData name="Ajay Katikala" userId="9473c490567b6a8c" providerId="LiveId" clId="{3F8BC1A3-9BF4-4496-9D8E-22D2E287D173}" dt="2025-05-08T19:32:03.624" v="398" actId="14100"/>
          <ac:picMkLst>
            <pc:docMk/>
            <pc:sldMk cId="1321974446" sldId="264"/>
            <ac:picMk id="5" creationId="{2F99DC49-CA40-EC15-9D6E-CE12E9604918}"/>
          </ac:picMkLst>
        </pc:picChg>
        <pc:picChg chg="add mod">
          <ac:chgData name="Ajay Katikala" userId="9473c490567b6a8c" providerId="LiveId" clId="{3F8BC1A3-9BF4-4496-9D8E-22D2E287D173}" dt="2025-05-08T19:32:09.832" v="400" actId="1076"/>
          <ac:picMkLst>
            <pc:docMk/>
            <pc:sldMk cId="1321974446" sldId="264"/>
            <ac:picMk id="7" creationId="{1800BCEE-25B7-73E5-E08B-3F21BCBDAED6}"/>
          </ac:picMkLst>
        </pc:picChg>
      </pc:sldChg>
      <pc:sldChg chg="addSp modSp new mod">
        <pc:chgData name="Ajay Katikala" userId="9473c490567b6a8c" providerId="LiveId" clId="{3F8BC1A3-9BF4-4496-9D8E-22D2E287D173}" dt="2025-05-09T03:43:50.692" v="564" actId="1076"/>
        <pc:sldMkLst>
          <pc:docMk/>
          <pc:sldMk cId="1206204439" sldId="265"/>
        </pc:sldMkLst>
        <pc:spChg chg="add mod">
          <ac:chgData name="Ajay Katikala" userId="9473c490567b6a8c" providerId="LiveId" clId="{3F8BC1A3-9BF4-4496-9D8E-22D2E287D173}" dt="2025-05-08T19:34:19.930" v="419" actId="1076"/>
          <ac:spMkLst>
            <pc:docMk/>
            <pc:sldMk cId="1206204439" sldId="265"/>
            <ac:spMk id="3" creationId="{8F1137B9-506E-1C8F-52A4-EC378FCE9D98}"/>
          </ac:spMkLst>
        </pc:spChg>
        <pc:spChg chg="add mod">
          <ac:chgData name="Ajay Katikala" userId="9473c490567b6a8c" providerId="LiveId" clId="{3F8BC1A3-9BF4-4496-9D8E-22D2E287D173}" dt="2025-05-09T03:43:50.692" v="564" actId="1076"/>
          <ac:spMkLst>
            <pc:docMk/>
            <pc:sldMk cId="1206204439" sldId="265"/>
            <ac:spMk id="5" creationId="{CD892875-0396-B57F-06CE-00214A1A76E1}"/>
          </ac:spMkLst>
        </pc:spChg>
        <pc:picChg chg="add mod">
          <ac:chgData name="Ajay Katikala" userId="9473c490567b6a8c" providerId="LiveId" clId="{3F8BC1A3-9BF4-4496-9D8E-22D2E287D173}" dt="2025-05-09T03:43:43.799" v="563" actId="1076"/>
          <ac:picMkLst>
            <pc:docMk/>
            <pc:sldMk cId="1206204439" sldId="265"/>
            <ac:picMk id="4" creationId="{0A70D59A-FC95-2724-3BE5-6A988CB409D5}"/>
          </ac:picMkLst>
        </pc:picChg>
        <pc:picChg chg="add mod">
          <ac:chgData name="Ajay Katikala" userId="9473c490567b6a8c" providerId="LiveId" clId="{3F8BC1A3-9BF4-4496-9D8E-22D2E287D173}" dt="2025-05-08T19:34:14.833" v="418" actId="1076"/>
          <ac:picMkLst>
            <pc:docMk/>
            <pc:sldMk cId="1206204439" sldId="265"/>
            <ac:picMk id="7" creationId="{EBD27FBF-8677-5BB1-4A4B-DE817B9D3E23}"/>
          </ac:picMkLst>
        </pc:picChg>
        <pc:picChg chg="add mod">
          <ac:chgData name="Ajay Katikala" userId="9473c490567b6a8c" providerId="LiveId" clId="{3F8BC1A3-9BF4-4496-9D8E-22D2E287D173}" dt="2025-05-08T19:35:52.553" v="424" actId="1076"/>
          <ac:picMkLst>
            <pc:docMk/>
            <pc:sldMk cId="1206204439" sldId="265"/>
            <ac:picMk id="9" creationId="{C5FB459C-13E0-E2EA-408F-BCD5FC137677}"/>
          </ac:picMkLst>
        </pc:picChg>
      </pc:sldChg>
      <pc:sldChg chg="addSp modSp new mod">
        <pc:chgData name="Ajay Katikala" userId="9473c490567b6a8c" providerId="LiveId" clId="{3F8BC1A3-9BF4-4496-9D8E-22D2E287D173}" dt="2025-05-09T03:32:05.305" v="546" actId="207"/>
        <pc:sldMkLst>
          <pc:docMk/>
          <pc:sldMk cId="1101964331" sldId="266"/>
        </pc:sldMkLst>
        <pc:spChg chg="add mod">
          <ac:chgData name="Ajay Katikala" userId="9473c490567b6a8c" providerId="LiveId" clId="{3F8BC1A3-9BF4-4496-9D8E-22D2E287D173}" dt="2025-05-09T03:32:05.305" v="546" actId="207"/>
          <ac:spMkLst>
            <pc:docMk/>
            <pc:sldMk cId="1101964331" sldId="266"/>
            <ac:spMk id="2" creationId="{D0077B45-2ED3-3AEA-6D6B-213CEC2FB7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5F0E9-A0E6-49BF-BC66-646A10B3F6F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25A6-8F7A-4EF1-A8FE-15E96DA60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3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17CB-7F4B-1E04-BF43-245CCCBC4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316" y="887569"/>
            <a:ext cx="9672366" cy="2541431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futura-pt"/>
              </a:rPr>
              <a:t>         </a:t>
            </a:r>
            <a:r>
              <a:rPr lang="en-IN" b="1" i="0" u="sng" dirty="0">
                <a:solidFill>
                  <a:schemeClr val="bg2">
                    <a:lumMod val="50000"/>
                  </a:schemeClr>
                </a:solidFill>
                <a:effectLst/>
                <a:latin typeface="futura-pt"/>
              </a:rPr>
              <a:t>Failed  Banking Transaction  Analysis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26787-7FB4-2F57-9722-5DA96F3BE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4071" y="4946347"/>
            <a:ext cx="2121563" cy="977621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By Kavya Meda</a:t>
            </a:r>
          </a:p>
        </p:txBody>
      </p:sp>
    </p:spTree>
    <p:extLst>
      <p:ext uri="{BB962C8B-B14F-4D97-AF65-F5344CB8AC3E}">
        <p14:creationId xmlns:p14="http://schemas.microsoft.com/office/powerpoint/2010/main" val="304385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37B9-506E-1C8F-52A4-EC378FCE9D98}"/>
              </a:ext>
            </a:extLst>
          </p:cNvPr>
          <p:cNvSpPr txBox="1"/>
          <p:nvPr/>
        </p:nvSpPr>
        <p:spPr>
          <a:xfrm>
            <a:off x="440674" y="509397"/>
            <a:ext cx="66762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Cities with Highest Number of Failed Transactions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92875-0396-B57F-06CE-00214A1A76E1}"/>
              </a:ext>
            </a:extLst>
          </p:cNvPr>
          <p:cNvSpPr txBox="1"/>
          <p:nvPr/>
        </p:nvSpPr>
        <p:spPr>
          <a:xfrm>
            <a:off x="375789" y="1264073"/>
            <a:ext cx="61033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EXTERNAL_QUERY(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gcp-dataproc-practice.us.failed_transaction_daatset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"""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City,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COUNT(*)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Status = 'FAILED'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GROUP BY City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ORDER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LIMIT 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"""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27FBF-8677-5BB1-4A4B-DE817B9D3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05" y="3161651"/>
            <a:ext cx="6245325" cy="3454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459C-13E0-E2EA-408F-BCD5FC13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422" y="509397"/>
            <a:ext cx="5207308" cy="2273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70D59A-FC95-2724-3BE5-6A988CB40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362" y="4199143"/>
            <a:ext cx="3569465" cy="24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0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77B45-2ED3-3AEA-6D6B-213CEC2FB7F5}"/>
              </a:ext>
            </a:extLst>
          </p:cNvPr>
          <p:cNvSpPr txBox="1"/>
          <p:nvPr/>
        </p:nvSpPr>
        <p:spPr>
          <a:xfrm rot="10584986" flipH="1" flipV="1">
            <a:off x="3299414" y="2302252"/>
            <a:ext cx="500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196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33-AB97-C7CB-D7F7-7DF5467D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51" y="1141977"/>
            <a:ext cx="2249564" cy="51265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707AB-98EB-A052-C1C7-DC040C604E92}"/>
              </a:ext>
            </a:extLst>
          </p:cNvPr>
          <p:cNvSpPr txBox="1"/>
          <p:nvPr/>
        </p:nvSpPr>
        <p:spPr>
          <a:xfrm>
            <a:off x="3759351" y="5540828"/>
            <a:ext cx="3174125" cy="166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40DD10-CCCC-3266-BE2B-25C0D6530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351" y="2361924"/>
            <a:ext cx="890982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Failed Banking Transaction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processes transaction data from multiple bank branches, uploaded as CSV files to a cloud storage bucket.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cluster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data is cleaned, combined, and filtered for failed transactions. The results are stored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SQL (MySQL)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analyzed with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patterns and improve transaction success rates.</a:t>
            </a:r>
          </a:p>
        </p:txBody>
      </p:sp>
    </p:spTree>
    <p:extLst>
      <p:ext uri="{BB962C8B-B14F-4D97-AF65-F5344CB8AC3E}">
        <p14:creationId xmlns:p14="http://schemas.microsoft.com/office/powerpoint/2010/main" val="365386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DCFEE2-F647-6853-4EB5-D006C43C61E6}"/>
              </a:ext>
            </a:extLst>
          </p:cNvPr>
          <p:cNvSpPr txBox="1"/>
          <p:nvPr/>
        </p:nvSpPr>
        <p:spPr>
          <a:xfrm>
            <a:off x="738131" y="99153"/>
            <a:ext cx="9970264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</a:p>
          <a:p>
            <a:pPr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Storage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CSV files from bank branches (input data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scripts).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(GCP CLI Tool)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upload files from local system to Cloud Storage bucket.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Google Cloud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(Single Node Cluster)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Job: Clean and merge multiple CSVs into one (remove null and blank rows).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Job: Filter failed transactions from the cleaned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SQL – MySQL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filtered failed transaction records into a table for further use.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querying, analysis, and visualizing the data stored in Cloud SQL.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Format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daily transaction files input from bank branches.</a:t>
            </a:r>
          </a:p>
        </p:txBody>
      </p:sp>
    </p:spTree>
    <p:extLst>
      <p:ext uri="{BB962C8B-B14F-4D97-AF65-F5344CB8AC3E}">
        <p14:creationId xmlns:p14="http://schemas.microsoft.com/office/powerpoint/2010/main" val="30432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3A43B-257A-BC60-80DF-0C8054B9B47C}"/>
              </a:ext>
            </a:extLst>
          </p:cNvPr>
          <p:cNvSpPr txBox="1"/>
          <p:nvPr/>
        </p:nvSpPr>
        <p:spPr>
          <a:xfrm>
            <a:off x="456676" y="16984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5B575-1385-B860-881B-863A3CEA0287}"/>
              </a:ext>
            </a:extLst>
          </p:cNvPr>
          <p:cNvSpPr txBox="1"/>
          <p:nvPr/>
        </p:nvSpPr>
        <p:spPr>
          <a:xfrm>
            <a:off x="456676" y="1032922"/>
            <a:ext cx="1095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is a service that lets you save and access your data online instead of on your computer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A63EC-E009-0860-4B4C-B08D4308B381}"/>
              </a:ext>
            </a:extLst>
          </p:cNvPr>
          <p:cNvSpPr txBox="1"/>
          <p:nvPr/>
        </p:nvSpPr>
        <p:spPr>
          <a:xfrm>
            <a:off x="456676" y="1997839"/>
            <a:ext cx="11027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IN" sz="2000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Structure:</a:t>
            </a:r>
          </a:p>
          <a:p>
            <a:pPr algn="l">
              <a:buNone/>
            </a:pPr>
            <a:endParaRPr lang="en-IN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Files Folder:</a:t>
            </a:r>
            <a:endParaRPr lang="en-IN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a folder called "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inputfiles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for 15 CSV files with transaction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 Files Folder:</a:t>
            </a:r>
            <a:endParaRPr lang="en-IN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a folder called "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scriptfiles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for 2 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scripts: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 Script: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Removes null and blank rows.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 Script: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Extracts only failed 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transactions.gsutil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mb gs://banking_transaction/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E66BF-F3D5-F660-B86B-9266053A6FF9}"/>
              </a:ext>
            </a:extLst>
          </p:cNvPr>
          <p:cNvSpPr txBox="1"/>
          <p:nvPr/>
        </p:nvSpPr>
        <p:spPr>
          <a:xfrm>
            <a:off x="539826" y="4675495"/>
            <a:ext cx="10289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mb gs://failed_transaction_bucket/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 D:/p1-project/*.csv gs://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failed_transaction_bucket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inputfiles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D:/p1-project/clean.py gs://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failed_transaction_bucket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/scriptfiles/clean.py 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D:/p1-project/failedstatus.py  gs://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failed_transaction_bucket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/scriptfiles/failedstatus.py</a:t>
            </a:r>
          </a:p>
        </p:txBody>
      </p:sp>
    </p:spTree>
    <p:extLst>
      <p:ext uri="{BB962C8B-B14F-4D97-AF65-F5344CB8AC3E}">
        <p14:creationId xmlns:p14="http://schemas.microsoft.com/office/powerpoint/2010/main" val="43772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00D44-D16A-63D3-D9DA-DE8C74562BDC}"/>
              </a:ext>
            </a:extLst>
          </p:cNvPr>
          <p:cNvSpPr txBox="1"/>
          <p:nvPr/>
        </p:nvSpPr>
        <p:spPr>
          <a:xfrm>
            <a:off x="407624" y="330506"/>
            <a:ext cx="10521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lang="en-IN" sz="32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7F0FA-CB8A-0728-A6A9-057DFAD3E471}"/>
              </a:ext>
            </a:extLst>
          </p:cNvPr>
          <p:cNvSpPr txBox="1"/>
          <p:nvPr/>
        </p:nvSpPr>
        <p:spPr>
          <a:xfrm>
            <a:off x="523301" y="1156771"/>
            <a:ext cx="1028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fast, easy-to-use service to run Apache Spark and Hadoop jobs on scalable clusters in the cloud.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16F8A4D-7E93-EEF6-C50E-FE21CEDB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0" y="2106147"/>
            <a:ext cx="99647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Job1 : Cleaning Job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Removes null/blank rows and merges all CSVs into one.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Output saved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folder in Cloud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jobs submit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gs://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failed_transaction_bucket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/scriptfiles/clean.py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--cluster=training-cluster --region=us-central1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Job2 : Filtering Job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Filters failed transactions from cleaned data.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Output saved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folder in Cloud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jobs submit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gs://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failed_transaction_bucket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/scriptfiles/failedstatus.py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--cluster=training-cluster --region=us-central1</a:t>
            </a:r>
          </a:p>
        </p:txBody>
      </p:sp>
    </p:spTree>
    <p:extLst>
      <p:ext uri="{BB962C8B-B14F-4D97-AF65-F5344CB8AC3E}">
        <p14:creationId xmlns:p14="http://schemas.microsoft.com/office/powerpoint/2010/main" val="200737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CC507-5901-332F-F26D-313B1D51CB88}"/>
              </a:ext>
            </a:extLst>
          </p:cNvPr>
          <p:cNvSpPr txBox="1"/>
          <p:nvPr/>
        </p:nvSpPr>
        <p:spPr>
          <a:xfrm>
            <a:off x="980501" y="594911"/>
            <a:ext cx="3316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SQL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C560F-AB9F-8C1D-CA92-7C36B5562030}"/>
              </a:ext>
            </a:extLst>
          </p:cNvPr>
          <p:cNvSpPr txBox="1"/>
          <p:nvPr/>
        </p:nvSpPr>
        <p:spPr>
          <a:xfrm>
            <a:off x="912564" y="1266940"/>
            <a:ext cx="10366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SQL is a managed database service by Google Cloud that supports MySQL, PostgreSQL, and SQL Server.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C4AB9-DFE8-265A-CE5B-2724CAF38CB9}"/>
              </a:ext>
            </a:extLst>
          </p:cNvPr>
          <p:cNvSpPr txBox="1"/>
          <p:nvPr/>
        </p:nvSpPr>
        <p:spPr>
          <a:xfrm>
            <a:off x="980501" y="2413337"/>
            <a:ext cx="92872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MySQL instance in Cloud SQL named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MySQL database named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it, created a table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filtered failed transaction records.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inserted from the output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filtering job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3330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EC19B-F80C-C052-2DFA-B98B927644BC}"/>
              </a:ext>
            </a:extLst>
          </p:cNvPr>
          <p:cNvSpPr txBox="1"/>
          <p:nvPr/>
        </p:nvSpPr>
        <p:spPr>
          <a:xfrm>
            <a:off x="1255923" y="661012"/>
            <a:ext cx="206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1B21F-ADFC-D80A-703C-35CDC279C463}"/>
              </a:ext>
            </a:extLst>
          </p:cNvPr>
          <p:cNvSpPr txBox="1"/>
          <p:nvPr/>
        </p:nvSpPr>
        <p:spPr>
          <a:xfrm>
            <a:off x="1255923" y="1500560"/>
            <a:ext cx="100253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Google Cloud’s fully-managed data warehouse for fast SQL-based analysis of large datasets.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3F84F-7B0E-9A55-2906-82DDF5879BFC}"/>
              </a:ext>
            </a:extLst>
          </p:cNvPr>
          <p:cNvSpPr txBox="1"/>
          <p:nvPr/>
        </p:nvSpPr>
        <p:spPr>
          <a:xfrm>
            <a:off x="1255922" y="2463219"/>
            <a:ext cx="76346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 External Connection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it to the Cloud SQL MySQL instance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Authorized access and gave a connection name.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directly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76862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7BC37-4B92-7A05-D812-186E395EBCE7}"/>
              </a:ext>
            </a:extLst>
          </p:cNvPr>
          <p:cNvSpPr txBox="1"/>
          <p:nvPr/>
        </p:nvSpPr>
        <p:spPr>
          <a:xfrm>
            <a:off x="638978" y="220337"/>
            <a:ext cx="3194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DFCC4-DFB9-0D05-8FAA-7E6DBBA58564}"/>
              </a:ext>
            </a:extLst>
          </p:cNvPr>
          <p:cNvSpPr txBox="1"/>
          <p:nvPr/>
        </p:nvSpPr>
        <p:spPr>
          <a:xfrm>
            <a:off x="251627" y="1725800"/>
            <a:ext cx="57067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EXTERNAL_QUERY(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gcp-dataproc-practice.us.failed_transaction_dataset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"SELECT Date,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COUNT(*)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Failed_Count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Status = 'FAILED'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GROUP BY Date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ORDER BY Date ASC"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4FCC5-7BA0-44F7-F00C-B51EEC12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98" y="154627"/>
            <a:ext cx="5792993" cy="3097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1FE60-0934-174B-3D86-2916343E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99" y="3429000"/>
            <a:ext cx="5792992" cy="3054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D1F8FE-97F7-28DA-E108-39A6593CF91C}"/>
              </a:ext>
            </a:extLst>
          </p:cNvPr>
          <p:cNvSpPr txBox="1"/>
          <p:nvPr/>
        </p:nvSpPr>
        <p:spPr>
          <a:xfrm>
            <a:off x="402116" y="1120669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Daily Failed Transactions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1DA0D-5365-7A96-B25E-8289CEE2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660" y="4102135"/>
            <a:ext cx="4289234" cy="25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8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C7F74-89DC-CA6D-71F6-7C71A187305C}"/>
              </a:ext>
            </a:extLst>
          </p:cNvPr>
          <p:cNvSpPr txBox="1"/>
          <p:nvPr/>
        </p:nvSpPr>
        <p:spPr>
          <a:xfrm>
            <a:off x="539826" y="685666"/>
            <a:ext cx="6103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Branches with Most Failed Transactions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9DC49-CA40-EC15-9D6E-CE12E960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9489"/>
            <a:ext cx="5999223" cy="2924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0BCEE-25B7-73E5-E08B-3F21BCBD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7952"/>
            <a:ext cx="5999224" cy="31307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DF6BF-72FC-7EB2-C28C-B927B6BD0E7D}"/>
              </a:ext>
            </a:extLst>
          </p:cNvPr>
          <p:cNvSpPr txBox="1"/>
          <p:nvPr/>
        </p:nvSpPr>
        <p:spPr>
          <a:xfrm>
            <a:off x="539826" y="1696938"/>
            <a:ext cx="61639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EXTERNAL_QUERY(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gcp-dataproc-practice.us.failed_transaction_daatset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"""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COUNT(*)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Status = 'FAILED'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GROUP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HAVING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ORDER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LIMIT 10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"""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1974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260</TotalTime>
  <Words>820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futura-pt</vt:lpstr>
      <vt:lpstr>Gill Sans MT</vt:lpstr>
      <vt:lpstr>Times New Roman</vt:lpstr>
      <vt:lpstr>Gallery</vt:lpstr>
      <vt:lpstr>         Failed  Banking Transaction  Analysis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Katikala</dc:creator>
  <cp:lastModifiedBy>Ajay Katikala</cp:lastModifiedBy>
  <cp:revision>1</cp:revision>
  <dcterms:created xsi:type="dcterms:W3CDTF">2025-05-08T15:33:41Z</dcterms:created>
  <dcterms:modified xsi:type="dcterms:W3CDTF">2025-05-09T03:43:57Z</dcterms:modified>
</cp:coreProperties>
</file>