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7" r:id="rId7"/>
    <p:sldId id="272" r:id="rId8"/>
    <p:sldId id="273" r:id="rId9"/>
    <p:sldId id="260" r:id="rId10"/>
    <p:sldId id="269" r:id="rId11"/>
    <p:sldId id="270" r:id="rId12"/>
    <p:sldId id="277" r:id="rId13"/>
    <p:sldId id="262" r:id="rId14"/>
    <p:sldId id="281" r:id="rId15"/>
    <p:sldId id="280" r:id="rId16"/>
    <p:sldId id="271" r:id="rId17"/>
    <p:sldId id="263" r:id="rId18"/>
    <p:sldId id="265" r:id="rId19"/>
    <p:sldId id="26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B20FF-8F65-A202-494A-CB41003B62C3}" v="50" dt="2025-07-02T06:12:15.328"/>
    <p1510:client id="{8C8D31C4-E7A2-CA51-108C-9F608060C48D}" v="60" dt="2025-07-03T07:02:33.961"/>
    <p1510:client id="{C4F662C3-9310-B737-D080-5156D0A9C08C}" v="10" dt="2025-07-02T13:59:41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TR - Anandakumar Kavyakrithika" userId="S::kavyakrithika_anandakumar@mymail.sutd.edu.sg::c5381c2b-93e8-402c-b66c-2ef057ac2658" providerId="AD" clId="Web-{3A583C9F-F0D6-57FB-C536-9067AB24C2F9}"/>
    <pc:docChg chg="modSld">
      <pc:chgData name="MSTR - Anandakumar Kavyakrithika" userId="S::kavyakrithika_anandakumar@mymail.sutd.edu.sg::c5381c2b-93e8-402c-b66c-2ef057ac2658" providerId="AD" clId="Web-{3A583C9F-F0D6-57FB-C536-9067AB24C2F9}" dt="2025-06-25T07:45:20.541" v="152" actId="20577"/>
      <pc:docMkLst>
        <pc:docMk/>
      </pc:docMkLst>
      <pc:sldChg chg="modSp">
        <pc:chgData name="MSTR - Anandakumar Kavyakrithika" userId="S::kavyakrithika_anandakumar@mymail.sutd.edu.sg::c5381c2b-93e8-402c-b66c-2ef057ac2658" providerId="AD" clId="Web-{3A583C9F-F0D6-57FB-C536-9067AB24C2F9}" dt="2025-06-25T07:45:20.541" v="152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3A583C9F-F0D6-57FB-C536-9067AB24C2F9}" dt="2025-06-25T07:44:43.414" v="128" actId="20577"/>
          <ac:spMkLst>
            <pc:docMk/>
            <pc:sldMk cId="416807986" sldId="259"/>
            <ac:spMk id="8" creationId="{7D66E012-877F-CBD8-E51A-EF4C41CB3022}"/>
          </ac:spMkLst>
        </pc:spChg>
        <pc:spChg chg="mod">
          <ac:chgData name="MSTR - Anandakumar Kavyakrithika" userId="S::kavyakrithika_anandakumar@mymail.sutd.edu.sg::c5381c2b-93e8-402c-b66c-2ef057ac2658" providerId="AD" clId="Web-{3A583C9F-F0D6-57FB-C536-9067AB24C2F9}" dt="2025-06-25T07:45:20.541" v="152" actId="20577"/>
          <ac:spMkLst>
            <pc:docMk/>
            <pc:sldMk cId="416807986" sldId="259"/>
            <ac:spMk id="9" creationId="{5FD8CC2C-991F-A571-7516-0A7BA025C52F}"/>
          </ac:spMkLst>
        </pc:spChg>
      </pc:sldChg>
      <pc:sldChg chg="addSp delSp modSp">
        <pc:chgData name="MSTR - Anandakumar Kavyakrithika" userId="S::kavyakrithika_anandakumar@mymail.sutd.edu.sg::c5381c2b-93e8-402c-b66c-2ef057ac2658" providerId="AD" clId="Web-{3A583C9F-F0D6-57FB-C536-9067AB24C2F9}" dt="2025-06-25T07:32:33.873" v="53" actId="1076"/>
        <pc:sldMkLst>
          <pc:docMk/>
          <pc:sldMk cId="1252898016" sldId="262"/>
        </pc:sldMkLst>
        <pc:spChg chg="mod">
          <ac:chgData name="MSTR - Anandakumar Kavyakrithika" userId="S::kavyakrithika_anandakumar@mymail.sutd.edu.sg::c5381c2b-93e8-402c-b66c-2ef057ac2658" providerId="AD" clId="Web-{3A583C9F-F0D6-57FB-C536-9067AB24C2F9}" dt="2025-06-25T07:29:52.462" v="32" actId="20577"/>
          <ac:spMkLst>
            <pc:docMk/>
            <pc:sldMk cId="1252898016" sldId="262"/>
            <ac:spMk id="2" creationId="{8958CC7E-92CD-C755-D0FE-626FF494B5E9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3A583C9F-F0D6-57FB-C536-9067AB24C2F9}" dt="2025-06-25T07:40:43.093" v="62" actId="20577"/>
        <pc:sldMkLst>
          <pc:docMk/>
          <pc:sldMk cId="811807181" sldId="279"/>
        </pc:sldMkLst>
      </pc:sldChg>
      <pc:sldChg chg="modSp">
        <pc:chgData name="MSTR - Anandakumar Kavyakrithika" userId="S::kavyakrithika_anandakumar@mymail.sutd.edu.sg::c5381c2b-93e8-402c-b66c-2ef057ac2658" providerId="AD" clId="Web-{3A583C9F-F0D6-57FB-C536-9067AB24C2F9}" dt="2025-06-25T07:41:07.204" v="88" actId="20577"/>
        <pc:sldMkLst>
          <pc:docMk/>
          <pc:sldMk cId="2283686539" sldId="280"/>
        </pc:sldMkLst>
        <pc:spChg chg="mod">
          <ac:chgData name="MSTR - Anandakumar Kavyakrithika" userId="S::kavyakrithika_anandakumar@mymail.sutd.edu.sg::c5381c2b-93e8-402c-b66c-2ef057ac2658" providerId="AD" clId="Web-{3A583C9F-F0D6-57FB-C536-9067AB24C2F9}" dt="2025-06-25T07:41:07.204" v="88" actId="20577"/>
          <ac:spMkLst>
            <pc:docMk/>
            <pc:sldMk cId="2283686539" sldId="280"/>
            <ac:spMk id="2" creationId="{E01CD7BB-A8AF-8E8A-FE77-66183C1BF25F}"/>
          </ac:spMkLst>
        </pc:spChg>
      </pc:sldChg>
    </pc:docChg>
  </pc:docChgLst>
  <pc:docChgLst>
    <pc:chgData name="MSTR - Anandakumar Kavyakrithika" userId="S::kavyakrithika_anandakumar@mymail.sutd.edu.sg::c5381c2b-93e8-402c-b66c-2ef057ac2658" providerId="AD" clId="Web-{25B0FBD9-E8A4-DCA7-7C65-71FABFDD49EC}"/>
    <pc:docChg chg="modSld">
      <pc:chgData name="MSTR - Anandakumar Kavyakrithika" userId="S::kavyakrithika_anandakumar@mymail.sutd.edu.sg::c5381c2b-93e8-402c-b66c-2ef057ac2658" providerId="AD" clId="Web-{25B0FBD9-E8A4-DCA7-7C65-71FABFDD49EC}" dt="2025-06-24T02:07:12.701" v="5" actId="20577"/>
      <pc:docMkLst>
        <pc:docMk/>
      </pc:docMkLst>
      <pc:sldChg chg="modSp">
        <pc:chgData name="MSTR - Anandakumar Kavyakrithika" userId="S::kavyakrithika_anandakumar@mymail.sutd.edu.sg::c5381c2b-93e8-402c-b66c-2ef057ac2658" providerId="AD" clId="Web-{25B0FBD9-E8A4-DCA7-7C65-71FABFDD49EC}" dt="2025-06-24T02:06:24.121" v="3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25B0FBD9-E8A4-DCA7-7C65-71FABFDD49EC}" dt="2025-06-24T01:20:16.931" v="0" actId="20577"/>
          <ac:spMkLst>
            <pc:docMk/>
            <pc:sldMk cId="416807986" sldId="259"/>
            <ac:spMk id="8" creationId="{7D66E012-877F-CBD8-E51A-EF4C41CB3022}"/>
          </ac:spMkLst>
        </pc:spChg>
        <pc:spChg chg="mod">
          <ac:chgData name="MSTR - Anandakumar Kavyakrithika" userId="S::kavyakrithika_anandakumar@mymail.sutd.edu.sg::c5381c2b-93e8-402c-b66c-2ef057ac2658" providerId="AD" clId="Web-{25B0FBD9-E8A4-DCA7-7C65-71FABFDD49EC}" dt="2025-06-24T02:06:24.121" v="3" actId="20577"/>
          <ac:spMkLst>
            <pc:docMk/>
            <pc:sldMk cId="416807986" sldId="259"/>
            <ac:spMk id="9" creationId="{5FD8CC2C-991F-A571-7516-0A7BA025C52F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25B0FBD9-E8A4-DCA7-7C65-71FABFDD49EC}" dt="2025-06-24T02:07:12.701" v="5" actId="20577"/>
        <pc:sldMkLst>
          <pc:docMk/>
          <pc:sldMk cId="275560515" sldId="267"/>
        </pc:sldMkLst>
        <pc:spChg chg="mod">
          <ac:chgData name="MSTR - Anandakumar Kavyakrithika" userId="S::kavyakrithika_anandakumar@mymail.sutd.edu.sg::c5381c2b-93e8-402c-b66c-2ef057ac2658" providerId="AD" clId="Web-{25B0FBD9-E8A4-DCA7-7C65-71FABFDD49EC}" dt="2025-06-24T02:07:12.701" v="5" actId="20577"/>
          <ac:spMkLst>
            <pc:docMk/>
            <pc:sldMk cId="275560515" sldId="267"/>
            <ac:spMk id="3" creationId="{BAAE2EDE-6624-57C9-B57A-460FFC4AE64F}"/>
          </ac:spMkLst>
        </pc:spChg>
      </pc:sldChg>
    </pc:docChg>
  </pc:docChgLst>
  <pc:docChgLst>
    <pc:chgData name="MSTR - Anandakumar Kavyakrithika" userId="S::kavyakrithika_anandakumar@mymail.sutd.edu.sg::c5381c2b-93e8-402c-b66c-2ef057ac2658" providerId="AD" clId="Web-{44A4F890-55C0-6C92-CADC-273BC52C8426}"/>
    <pc:docChg chg="modSld">
      <pc:chgData name="MSTR - Anandakumar Kavyakrithika" userId="S::kavyakrithika_anandakumar@mymail.sutd.edu.sg::c5381c2b-93e8-402c-b66c-2ef057ac2658" providerId="AD" clId="Web-{44A4F890-55C0-6C92-CADC-273BC52C8426}" dt="2025-06-25T23:12:46.302" v="35" actId="20577"/>
      <pc:docMkLst>
        <pc:docMk/>
      </pc:docMkLst>
      <pc:sldChg chg="modSp">
        <pc:chgData name="MSTR - Anandakumar Kavyakrithika" userId="S::kavyakrithika_anandakumar@mymail.sutd.edu.sg::c5381c2b-93e8-402c-b66c-2ef057ac2658" providerId="AD" clId="Web-{44A4F890-55C0-6C92-CADC-273BC52C8426}" dt="2025-06-25T23:12:46.302" v="35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44A4F890-55C0-6C92-CADC-273BC52C8426}" dt="2025-06-25T23:12:34.317" v="21" actId="20577"/>
          <ac:spMkLst>
            <pc:docMk/>
            <pc:sldMk cId="416807986" sldId="259"/>
            <ac:spMk id="8" creationId="{7D66E012-877F-CBD8-E51A-EF4C41CB3022}"/>
          </ac:spMkLst>
        </pc:spChg>
        <pc:spChg chg="mod">
          <ac:chgData name="MSTR - Anandakumar Kavyakrithika" userId="S::kavyakrithika_anandakumar@mymail.sutd.edu.sg::c5381c2b-93e8-402c-b66c-2ef057ac2658" providerId="AD" clId="Web-{44A4F890-55C0-6C92-CADC-273BC52C8426}" dt="2025-06-25T23:12:46.302" v="35" actId="20577"/>
          <ac:spMkLst>
            <pc:docMk/>
            <pc:sldMk cId="416807986" sldId="259"/>
            <ac:spMk id="9" creationId="{5FD8CC2C-991F-A571-7516-0A7BA025C52F}"/>
          </ac:spMkLst>
        </pc:spChg>
      </pc:sldChg>
    </pc:docChg>
  </pc:docChgLst>
  <pc:docChgLst>
    <pc:chgData name="MSTR - Anandakumar Kavyakrithika" userId="S::kavyakrithika_anandakumar@mymail.sutd.edu.sg::c5381c2b-93e8-402c-b66c-2ef057ac2658" providerId="AD" clId="Web-{DEFDB6A4-D2FB-C7F8-883A-0C2DFA4DDE6C}"/>
    <pc:docChg chg="modSld">
      <pc:chgData name="MSTR - Anandakumar Kavyakrithika" userId="S::kavyakrithika_anandakumar@mymail.sutd.edu.sg::c5381c2b-93e8-402c-b66c-2ef057ac2658" providerId="AD" clId="Web-{DEFDB6A4-D2FB-C7F8-883A-0C2DFA4DDE6C}" dt="2025-06-30T13:34:56.674" v="489" actId="1076"/>
      <pc:docMkLst>
        <pc:docMk/>
      </pc:docMkLst>
      <pc:sldChg chg="modSp">
        <pc:chgData name="MSTR - Anandakumar Kavyakrithika" userId="S::kavyakrithika_anandakumar@mymail.sutd.edu.sg::c5381c2b-93e8-402c-b66c-2ef057ac2658" providerId="AD" clId="Web-{DEFDB6A4-D2FB-C7F8-883A-0C2DFA4DDE6C}" dt="2025-06-30T13:34:23.986" v="484" actId="1076"/>
        <pc:sldMkLst>
          <pc:docMk/>
          <pc:sldMk cId="3773172674" sldId="263"/>
        </pc:sldMkLst>
        <pc:spChg chg="mod">
          <ac:chgData name="MSTR - Anandakumar Kavyakrithika" userId="S::kavyakrithika_anandakumar@mymail.sutd.edu.sg::c5381c2b-93e8-402c-b66c-2ef057ac2658" providerId="AD" clId="Web-{DEFDB6A4-D2FB-C7F8-883A-0C2DFA4DDE6C}" dt="2025-06-30T13:34:23.986" v="484" actId="1076"/>
          <ac:spMkLst>
            <pc:docMk/>
            <pc:sldMk cId="3773172674" sldId="263"/>
            <ac:spMk id="2" creationId="{03A738C6-2EF9-CABE-2859-83360AD8F7E2}"/>
          </ac:spMkLst>
        </pc:spChg>
        <pc:picChg chg="mod">
          <ac:chgData name="MSTR - Anandakumar Kavyakrithika" userId="S::kavyakrithika_anandakumar@mymail.sutd.edu.sg::c5381c2b-93e8-402c-b66c-2ef057ac2658" providerId="AD" clId="Web-{DEFDB6A4-D2FB-C7F8-883A-0C2DFA4DDE6C}" dt="2025-06-30T13:34:20.345" v="483" actId="1076"/>
          <ac:picMkLst>
            <pc:docMk/>
            <pc:sldMk cId="3773172674" sldId="263"/>
            <ac:picMk id="3" creationId="{C08F5D79-1FEE-C432-A496-0866E270B5B8}"/>
          </ac:picMkLst>
        </pc:picChg>
      </pc:sldChg>
      <pc:sldChg chg="modSp">
        <pc:chgData name="MSTR - Anandakumar Kavyakrithika" userId="S::kavyakrithika_anandakumar@mymail.sutd.edu.sg::c5381c2b-93e8-402c-b66c-2ef057ac2658" providerId="AD" clId="Web-{DEFDB6A4-D2FB-C7F8-883A-0C2DFA4DDE6C}" dt="2025-06-30T13:34:56.674" v="489" actId="1076"/>
        <pc:sldMkLst>
          <pc:docMk/>
          <pc:sldMk cId="3862074219" sldId="265"/>
        </pc:sldMkLst>
        <pc:spChg chg="mod">
          <ac:chgData name="MSTR - Anandakumar Kavyakrithika" userId="S::kavyakrithika_anandakumar@mymail.sutd.edu.sg::c5381c2b-93e8-402c-b66c-2ef057ac2658" providerId="AD" clId="Web-{DEFDB6A4-D2FB-C7F8-883A-0C2DFA4DDE6C}" dt="2025-06-30T13:34:56.674" v="489" actId="1076"/>
          <ac:spMkLst>
            <pc:docMk/>
            <pc:sldMk cId="3862074219" sldId="265"/>
            <ac:spMk id="2" creationId="{9B0D01AD-6132-1169-F95A-CF79159C142F}"/>
          </ac:spMkLst>
        </pc:spChg>
        <pc:picChg chg="mod modCrop">
          <ac:chgData name="MSTR - Anandakumar Kavyakrithika" userId="S::kavyakrithika_anandakumar@mymail.sutd.edu.sg::c5381c2b-93e8-402c-b66c-2ef057ac2658" providerId="AD" clId="Web-{DEFDB6A4-D2FB-C7F8-883A-0C2DFA4DDE6C}" dt="2025-06-30T13:34:48.424" v="487" actId="1076"/>
          <ac:picMkLst>
            <pc:docMk/>
            <pc:sldMk cId="3862074219" sldId="265"/>
            <ac:picMk id="3" creationId="{5E1ECEA0-8491-8DC0-BE69-5A3C6140F6D3}"/>
          </ac:picMkLst>
        </pc:picChg>
      </pc:sldChg>
      <pc:sldChg chg="modSp">
        <pc:chgData name="MSTR - Anandakumar Kavyakrithika" userId="S::kavyakrithika_anandakumar@mymail.sutd.edu.sg::c5381c2b-93e8-402c-b66c-2ef057ac2658" providerId="AD" clId="Web-{DEFDB6A4-D2FB-C7F8-883A-0C2DFA4DDE6C}" dt="2025-06-30T13:32:49.826" v="463" actId="20577"/>
        <pc:sldMkLst>
          <pc:docMk/>
          <pc:sldMk cId="375018132" sldId="270"/>
        </pc:sldMkLst>
        <pc:spChg chg="mod">
          <ac:chgData name="MSTR - Anandakumar Kavyakrithika" userId="S::kavyakrithika_anandakumar@mymail.sutd.edu.sg::c5381c2b-93e8-402c-b66c-2ef057ac2658" providerId="AD" clId="Web-{DEFDB6A4-D2FB-C7F8-883A-0C2DFA4DDE6C}" dt="2025-06-30T13:32:49.826" v="463" actId="20577"/>
          <ac:spMkLst>
            <pc:docMk/>
            <pc:sldMk cId="375018132" sldId="270"/>
            <ac:spMk id="3" creationId="{B0A87679-0019-9DA6-7EA5-2B68225A4BDD}"/>
          </ac:spMkLst>
        </pc:spChg>
      </pc:sldChg>
      <pc:sldChg chg="addSp delSp modSp">
        <pc:chgData name="MSTR - Anandakumar Kavyakrithika" userId="S::kavyakrithika_anandakumar@mymail.sutd.edu.sg::c5381c2b-93e8-402c-b66c-2ef057ac2658" providerId="AD" clId="Web-{DEFDB6A4-D2FB-C7F8-883A-0C2DFA4DDE6C}" dt="2025-06-30T13:32:02.153" v="456"/>
        <pc:sldMkLst>
          <pc:docMk/>
          <pc:sldMk cId="697789330" sldId="277"/>
        </pc:sldMkLst>
        <pc:spChg chg="mod">
          <ac:chgData name="MSTR - Anandakumar Kavyakrithika" userId="S::kavyakrithika_anandakumar@mymail.sutd.edu.sg::c5381c2b-93e8-402c-b66c-2ef057ac2658" providerId="AD" clId="Web-{DEFDB6A4-D2FB-C7F8-883A-0C2DFA4DDE6C}" dt="2025-06-30T13:30:14.946" v="394" actId="1076"/>
          <ac:spMkLst>
            <pc:docMk/>
            <pc:sldMk cId="697789330" sldId="277"/>
            <ac:spMk id="2" creationId="{958F6EFC-CAD2-9109-120F-4672B7DDC887}"/>
          </ac:spMkLst>
        </pc:spChg>
        <pc:graphicFrameChg chg="add del mod modGraphic">
          <ac:chgData name="MSTR - Anandakumar Kavyakrithika" userId="S::kavyakrithika_anandakumar@mymail.sutd.edu.sg::c5381c2b-93e8-402c-b66c-2ef057ac2658" providerId="AD" clId="Web-{DEFDB6A4-D2FB-C7F8-883A-0C2DFA4DDE6C}" dt="2025-06-30T13:32:02.153" v="456"/>
          <ac:graphicFrameMkLst>
            <pc:docMk/>
            <pc:sldMk cId="697789330" sldId="277"/>
            <ac:graphicFrameMk id="9" creationId="{C3188D01-8E36-8D4B-C25C-8E2DB21BB679}"/>
          </ac:graphicFrameMkLst>
        </pc:graphicFrameChg>
      </pc:sldChg>
    </pc:docChg>
  </pc:docChgLst>
  <pc:docChgLst>
    <pc:chgData name="来宾用户" userId="S::urn:spo:tenantanon#075d7738-c42e-48f5-8f78-f4e9593a4074::" providerId="AD" clId="Web-{2C966880-E16D-4E30-6B27-4E76FBA74DF2}"/>
    <pc:docChg chg="modSld">
      <pc:chgData name="来宾用户" userId="S::urn:spo:tenantanon#075d7738-c42e-48f5-8f78-f4e9593a4074::" providerId="AD" clId="Web-{2C966880-E16D-4E30-6B27-4E76FBA74DF2}" dt="2025-06-30T12:57:15.891" v="7" actId="1076"/>
      <pc:docMkLst>
        <pc:docMk/>
      </pc:docMkLst>
      <pc:sldChg chg="addSp delSp modSp">
        <pc:chgData name="来宾用户" userId="S::urn:spo:tenantanon#075d7738-c42e-48f5-8f78-f4e9593a4074::" providerId="AD" clId="Web-{2C966880-E16D-4E30-6B27-4E76FBA74DF2}" dt="2025-06-30T12:57:11.438" v="6" actId="1076"/>
        <pc:sldMkLst>
          <pc:docMk/>
          <pc:sldMk cId="3773172674" sldId="263"/>
        </pc:sldMkLst>
        <pc:spChg chg="mod">
          <ac:chgData name="来宾用户" userId="S::urn:spo:tenantanon#075d7738-c42e-48f5-8f78-f4e9593a4074::" providerId="AD" clId="Web-{2C966880-E16D-4E30-6B27-4E76FBA74DF2}" dt="2025-06-30T12:57:11.438" v="6" actId="1076"/>
          <ac:spMkLst>
            <pc:docMk/>
            <pc:sldMk cId="3773172674" sldId="263"/>
            <ac:spMk id="2" creationId="{03A738C6-2EF9-CABE-2859-83360AD8F7E2}"/>
          </ac:spMkLst>
        </pc:spChg>
        <pc:picChg chg="add mod ord">
          <ac:chgData name="来宾用户" userId="S::urn:spo:tenantanon#075d7738-c42e-48f5-8f78-f4e9593a4074::" providerId="AD" clId="Web-{2C966880-E16D-4E30-6B27-4E76FBA74DF2}" dt="2025-06-30T12:56:49.220" v="2" actId="1076"/>
          <ac:picMkLst>
            <pc:docMk/>
            <pc:sldMk cId="3773172674" sldId="263"/>
            <ac:picMk id="3" creationId="{C08F5D79-1FEE-C432-A496-0866E270B5B8}"/>
          </ac:picMkLst>
        </pc:picChg>
      </pc:sldChg>
      <pc:sldChg chg="addSp delSp modSp">
        <pc:chgData name="来宾用户" userId="S::urn:spo:tenantanon#075d7738-c42e-48f5-8f78-f4e9593a4074::" providerId="AD" clId="Web-{2C966880-E16D-4E30-6B27-4E76FBA74DF2}" dt="2025-06-30T12:57:15.891" v="7" actId="1076"/>
        <pc:sldMkLst>
          <pc:docMk/>
          <pc:sldMk cId="3862074219" sldId="265"/>
        </pc:sldMkLst>
        <pc:spChg chg="mod">
          <ac:chgData name="来宾用户" userId="S::urn:spo:tenantanon#075d7738-c42e-48f5-8f78-f4e9593a4074::" providerId="AD" clId="Web-{2C966880-E16D-4E30-6B27-4E76FBA74DF2}" dt="2025-06-30T12:57:15.891" v="7" actId="1076"/>
          <ac:spMkLst>
            <pc:docMk/>
            <pc:sldMk cId="3862074219" sldId="265"/>
            <ac:spMk id="2" creationId="{9B0D01AD-6132-1169-F95A-CF79159C142F}"/>
          </ac:spMkLst>
        </pc:spChg>
        <pc:picChg chg="add mod ord">
          <ac:chgData name="来宾用户" userId="S::urn:spo:tenantanon#075d7738-c42e-48f5-8f78-f4e9593a4074::" providerId="AD" clId="Web-{2C966880-E16D-4E30-6B27-4E76FBA74DF2}" dt="2025-06-30T12:57:05.345" v="5" actId="1076"/>
          <ac:picMkLst>
            <pc:docMk/>
            <pc:sldMk cId="3862074219" sldId="265"/>
            <ac:picMk id="3" creationId="{5E1ECEA0-8491-8DC0-BE69-5A3C6140F6D3}"/>
          </ac:picMkLst>
        </pc:picChg>
      </pc:sldChg>
    </pc:docChg>
  </pc:docChgLst>
  <pc:docChgLst>
    <pc:chgData name="MSTR - Anandakumar Kavyakrithika" userId="S::kavyakrithika_anandakumar@mymail.sutd.edu.sg::c5381c2b-93e8-402c-b66c-2ef057ac2658" providerId="AD" clId="Web-{47F87451-43F7-DB76-3374-B70BB48B83B6}"/>
    <pc:docChg chg="delSld modSld">
      <pc:chgData name="MSTR - Anandakumar Kavyakrithika" userId="S::kavyakrithika_anandakumar@mymail.sutd.edu.sg::c5381c2b-93e8-402c-b66c-2ef057ac2658" providerId="AD" clId="Web-{47F87451-43F7-DB76-3374-B70BB48B83B6}" dt="2025-06-24T06:56:45.757" v="114" actId="20577"/>
      <pc:docMkLst>
        <pc:docMk/>
      </pc:docMkLst>
      <pc:sldChg chg="addSp delSp modSp del">
        <pc:chgData name="MSTR - Anandakumar Kavyakrithika" userId="S::kavyakrithika_anandakumar@mymail.sutd.edu.sg::c5381c2b-93e8-402c-b66c-2ef057ac2658" providerId="AD" clId="Web-{47F87451-43F7-DB76-3374-B70BB48B83B6}" dt="2025-06-24T06:56:19.678" v="107"/>
        <pc:sldMkLst>
          <pc:docMk/>
          <pc:sldMk cId="4205993808" sldId="268"/>
        </pc:sldMkLst>
      </pc:sldChg>
      <pc:sldChg chg="addSp delSp modSp mod modClrScheme chgLayout">
        <pc:chgData name="MSTR - Anandakumar Kavyakrithika" userId="S::kavyakrithika_anandakumar@mymail.sutd.edu.sg::c5381c2b-93e8-402c-b66c-2ef057ac2658" providerId="AD" clId="Web-{47F87451-43F7-DB76-3374-B70BB48B83B6}" dt="2025-06-24T06:56:45.757" v="114" actId="20577"/>
        <pc:sldMkLst>
          <pc:docMk/>
          <pc:sldMk cId="3287417304" sldId="276"/>
        </pc:sldMkLst>
        <pc:spChg chg="mod ord">
          <ac:chgData name="MSTR - Anandakumar Kavyakrithika" userId="S::kavyakrithika_anandakumar@mymail.sutd.edu.sg::c5381c2b-93e8-402c-b66c-2ef057ac2658" providerId="AD" clId="Web-{47F87451-43F7-DB76-3374-B70BB48B83B6}" dt="2025-06-24T06:56:45.757" v="114" actId="20577"/>
          <ac:spMkLst>
            <pc:docMk/>
            <pc:sldMk cId="3287417304" sldId="276"/>
            <ac:spMk id="2" creationId="{D90D3347-EA39-B3FF-CE5C-C38034DEAA2E}"/>
          </ac:spMkLst>
        </pc:spChg>
        <pc:spChg chg="mod ord">
          <ac:chgData name="MSTR - Anandakumar Kavyakrithika" userId="S::kavyakrithika_anandakumar@mymail.sutd.edu.sg::c5381c2b-93e8-402c-b66c-2ef057ac2658" providerId="AD" clId="Web-{47F87451-43F7-DB76-3374-B70BB48B83B6}" dt="2025-06-24T06:50:42.180" v="15"/>
          <ac:spMkLst>
            <pc:docMk/>
            <pc:sldMk cId="3287417304" sldId="276"/>
            <ac:spMk id="4" creationId="{41677CA6-ADEA-46BE-441A-4619323EE25E}"/>
          </ac:spMkLst>
        </pc:spChg>
        <pc:spChg chg="mod ord">
          <ac:chgData name="MSTR - Anandakumar Kavyakrithika" userId="S::kavyakrithika_anandakumar@mymail.sutd.edu.sg::c5381c2b-93e8-402c-b66c-2ef057ac2658" providerId="AD" clId="Web-{47F87451-43F7-DB76-3374-B70BB48B83B6}" dt="2025-06-24T06:50:49.134" v="16" actId="1076"/>
          <ac:spMkLst>
            <pc:docMk/>
            <pc:sldMk cId="3287417304" sldId="276"/>
            <ac:spMk id="6" creationId="{D175599A-438A-C9D5-B0E1-D199600B075A}"/>
          </ac:spMkLst>
        </pc:spChg>
        <pc:picChg chg="add mod">
          <ac:chgData name="MSTR - Anandakumar Kavyakrithika" userId="S::kavyakrithika_anandakumar@mymail.sutd.edu.sg::c5381c2b-93e8-402c-b66c-2ef057ac2658" providerId="AD" clId="Web-{47F87451-43F7-DB76-3374-B70BB48B83B6}" dt="2025-06-24T06:50:51.446" v="17" actId="1076"/>
          <ac:picMkLst>
            <pc:docMk/>
            <pc:sldMk cId="3287417304" sldId="276"/>
            <ac:picMk id="5" creationId="{52459BAB-CB9A-DF81-126A-434226122293}"/>
          </ac:picMkLst>
        </pc:picChg>
      </pc:sldChg>
    </pc:docChg>
  </pc:docChgLst>
  <pc:docChgLst>
    <pc:chgData name="MSTR - Anandakumar Kavyakrithika" userId="S::kavyakrithika_anandakumar@mymail.sutd.edu.sg::c5381c2b-93e8-402c-b66c-2ef057ac2658" providerId="AD" clId="Web-{E8C6A437-B012-9B46-7724-082ECF4CEC3A}"/>
    <pc:docChg chg="addSld delSld modSld addMainMaster delMainMaster">
      <pc:chgData name="MSTR - Anandakumar Kavyakrithika" userId="S::kavyakrithika_anandakumar@mymail.sutd.edu.sg::c5381c2b-93e8-402c-b66c-2ef057ac2658" providerId="AD" clId="Web-{E8C6A437-B012-9B46-7724-082ECF4CEC3A}" dt="2025-06-19T01:56:14.105" v="144"/>
      <pc:docMkLst>
        <pc:docMk/>
      </pc:docMkLst>
      <pc:sldChg chg="modSp mod modClrScheme chgLayout">
        <pc:chgData name="MSTR - Anandakumar Kavyakrithika" userId="S::kavyakrithika_anandakumar@mymail.sutd.edu.sg::c5381c2b-93e8-402c-b66c-2ef057ac2658" providerId="AD" clId="Web-{E8C6A437-B012-9B46-7724-082ECF4CEC3A}" dt="2025-06-19T01:44:19.328" v="8" actId="20577"/>
        <pc:sldMkLst>
          <pc:docMk/>
          <pc:sldMk cId="109857222" sldId="256"/>
        </pc:sldMkLst>
        <pc:spChg chg="mod ord">
          <ac:chgData name="MSTR - Anandakumar Kavyakrithika" userId="S::kavyakrithika_anandakumar@mymail.sutd.edu.sg::c5381c2b-93e8-402c-b66c-2ef057ac2658" providerId="AD" clId="Web-{E8C6A437-B012-9B46-7724-082ECF4CEC3A}" dt="2025-06-19T01:44:12.297" v="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STR - Anandakumar Kavyakrithika" userId="S::kavyakrithika_anandakumar@mymail.sutd.edu.sg::c5381c2b-93e8-402c-b66c-2ef057ac2658" providerId="AD" clId="Web-{E8C6A437-B012-9B46-7724-082ECF4CEC3A}" dt="2025-06-19T01:44:19.328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46:56.284" v="47" actId="20577"/>
        <pc:sldMkLst>
          <pc:docMk/>
          <pc:sldMk cId="2009141901" sldId="257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44:27.938" v="16" actId="20577"/>
          <ac:spMkLst>
            <pc:docMk/>
            <pc:sldMk cId="2009141901" sldId="257"/>
            <ac:spMk id="2" creationId="{F07329F6-C3EA-EBC1-F776-3F74454CA7C3}"/>
          </ac:spMkLst>
        </pc:spChg>
        <pc:spChg chg="mod">
          <ac:chgData name="MSTR - Anandakumar Kavyakrithika" userId="S::kavyakrithika_anandakumar@mymail.sutd.edu.sg::c5381c2b-93e8-402c-b66c-2ef057ac2658" providerId="AD" clId="Web-{E8C6A437-B012-9B46-7724-082ECF4CEC3A}" dt="2025-06-19T01:46:56.284" v="47" actId="20577"/>
          <ac:spMkLst>
            <pc:docMk/>
            <pc:sldMk cId="2009141901" sldId="257"/>
            <ac:spMk id="3" creationId="{AE1A60FA-8350-6616-C178-EBC5AD25F4D3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47:21.519" v="57" actId="20577"/>
        <pc:sldMkLst>
          <pc:docMk/>
          <pc:sldMk cId="2063516260" sldId="258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47:21.519" v="57" actId="20577"/>
          <ac:spMkLst>
            <pc:docMk/>
            <pc:sldMk cId="2063516260" sldId="258"/>
            <ac:spMk id="2" creationId="{7EAB9E2C-0288-A407-B964-100D34331DAC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48:14.301" v="82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47:28.722" v="62" actId="20577"/>
          <ac:spMkLst>
            <pc:docMk/>
            <pc:sldMk cId="416807986" sldId="259"/>
            <ac:spMk id="2" creationId="{E42DF06F-81BD-210D-15C6-5138081D264F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48:52.020" v="107" actId="20577"/>
        <pc:sldMkLst>
          <pc:docMk/>
          <pc:sldMk cId="4153222962" sldId="260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48:35.676" v="94" actId="20577"/>
          <ac:spMkLst>
            <pc:docMk/>
            <pc:sldMk cId="4153222962" sldId="260"/>
            <ac:spMk id="2" creationId="{A749CB5D-302C-0094-B0F7-16A24C09AAED}"/>
          </ac:spMkLst>
        </pc:spChg>
        <pc:spChg chg="mod">
          <ac:chgData name="MSTR - Anandakumar Kavyakrithika" userId="S::kavyakrithika_anandakumar@mymail.sutd.edu.sg::c5381c2b-93e8-402c-b66c-2ef057ac2658" providerId="AD" clId="Web-{E8C6A437-B012-9B46-7724-082ECF4CEC3A}" dt="2025-06-19T01:48:52.020" v="107" actId="20577"/>
          <ac:spMkLst>
            <pc:docMk/>
            <pc:sldMk cId="4153222962" sldId="260"/>
            <ac:spMk id="3" creationId="{3E8A58C8-748F-C852-697C-4B1064D54A04}"/>
          </ac:spMkLst>
        </pc:spChg>
      </pc:sldChg>
      <pc:sldChg chg="new del">
        <pc:chgData name="MSTR - Anandakumar Kavyakrithika" userId="S::kavyakrithika_anandakumar@mymail.sutd.edu.sg::c5381c2b-93e8-402c-b66c-2ef057ac2658" providerId="AD" clId="Web-{E8C6A437-B012-9B46-7724-082ECF4CEC3A}" dt="2025-06-19T01:56:14.105" v="144"/>
        <pc:sldMkLst>
          <pc:docMk/>
          <pc:sldMk cId="3323411464" sldId="261"/>
        </pc:sldMkLst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55:20.542" v="123" actId="20577"/>
        <pc:sldMkLst>
          <pc:docMk/>
          <pc:sldMk cId="1252898016" sldId="262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48:59.364" v="114" actId="20577"/>
          <ac:spMkLst>
            <pc:docMk/>
            <pc:sldMk cId="1252898016" sldId="262"/>
            <ac:spMk id="2" creationId="{8958CC7E-92CD-C755-D0FE-626FF494B5E9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55:32.667" v="129" actId="20577"/>
        <pc:sldMkLst>
          <pc:docMk/>
          <pc:sldMk cId="3773172674" sldId="263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55:32.667" v="129" actId="20577"/>
          <ac:spMkLst>
            <pc:docMk/>
            <pc:sldMk cId="3773172674" sldId="263"/>
            <ac:spMk id="2" creationId="{03A738C6-2EF9-CABE-2859-83360AD8F7E2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55:37.276" v="135" actId="20577"/>
        <pc:sldMkLst>
          <pc:docMk/>
          <pc:sldMk cId="3809018098" sldId="264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55:37.276" v="135" actId="20577"/>
          <ac:spMkLst>
            <pc:docMk/>
            <pc:sldMk cId="3809018098" sldId="264"/>
            <ac:spMk id="2" creationId="{C3C2AAD4-27E2-4FA3-6B7A-01DBFDB1DAB0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56:07.996" v="143" actId="20577"/>
        <pc:sldMkLst>
          <pc:docMk/>
          <pc:sldMk cId="3862074219" sldId="265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56:07.996" v="143" actId="20577"/>
          <ac:spMkLst>
            <pc:docMk/>
            <pc:sldMk cId="3862074219" sldId="265"/>
            <ac:spMk id="2" creationId="{9B0D01AD-6132-1169-F95A-CF79159C142F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E8C6A437-B012-9B46-7724-082ECF4CEC3A}" dt="2025-06-19T01:55:58.199" v="141" actId="20577"/>
        <pc:sldMkLst>
          <pc:docMk/>
          <pc:sldMk cId="3919516539" sldId="266"/>
        </pc:sldMkLst>
        <pc:spChg chg="mod">
          <ac:chgData name="MSTR - Anandakumar Kavyakrithika" userId="S::kavyakrithika_anandakumar@mymail.sutd.edu.sg::c5381c2b-93e8-402c-b66c-2ef057ac2658" providerId="AD" clId="Web-{E8C6A437-B012-9B46-7724-082ECF4CEC3A}" dt="2025-06-19T01:55:58.199" v="141" actId="20577"/>
          <ac:spMkLst>
            <pc:docMk/>
            <pc:sldMk cId="3919516539" sldId="266"/>
            <ac:spMk id="2" creationId="{369427D0-E0D0-21A1-6EC8-6555C0498138}"/>
          </ac:spMkLst>
        </pc:spChg>
      </pc:sldChg>
      <pc:sldMasterChg chg="del delSldLayout">
        <pc:chgData name="MSTR - Anandakumar Kavyakrithika" userId="S::kavyakrithika_anandakumar@mymail.sutd.edu.sg::c5381c2b-93e8-402c-b66c-2ef057ac2658" providerId="AD" clId="Web-{E8C6A437-B012-9B46-7724-082ECF4CEC3A}" dt="2025-06-19T01:43:57.844" v="0"/>
        <pc:sldMasterMkLst>
          <pc:docMk/>
          <pc:sldMasterMk cId="2460954070" sldId="2147483660"/>
        </pc:sldMasterMkLst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STR - Anandakumar Kavyakrithika" userId="S::kavyakrithika_anandakumar@mymail.sutd.edu.sg::c5381c2b-93e8-402c-b66c-2ef057ac2658" providerId="AD" clId="Web-{E8C6A437-B012-9B46-7724-082ECF4CEC3A}" dt="2025-06-19T01:43:57.844" v="0"/>
        <pc:sldMasterMkLst>
          <pc:docMk/>
          <pc:sldMasterMk cId="2624026315" sldId="2147483672"/>
        </pc:sldMasterMkLst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2820070928" sldId="2147483673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1503294434" sldId="2147483674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1321123418" sldId="2147483675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626084043" sldId="2147483676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1903452712" sldId="2147483677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3602833700" sldId="2147483678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3042494441" sldId="2147483679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3665889593" sldId="2147483680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2968053300" sldId="2147483681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275463007" sldId="2147483682"/>
          </pc:sldLayoutMkLst>
        </pc:sldLayoutChg>
        <pc:sldLayoutChg chg="add mod replId">
          <pc:chgData name="MSTR - Anandakumar Kavyakrithika" userId="S::kavyakrithika_anandakumar@mymail.sutd.edu.sg::c5381c2b-93e8-402c-b66c-2ef057ac2658" providerId="AD" clId="Web-{E8C6A437-B012-9B46-7724-082ECF4CEC3A}" dt="2025-06-19T01:43:57.844" v="0"/>
          <pc:sldLayoutMkLst>
            <pc:docMk/>
            <pc:sldMasterMk cId="2624026315" sldId="2147483672"/>
            <pc:sldLayoutMk cId="3381079076" sldId="2147483683"/>
          </pc:sldLayoutMkLst>
        </pc:sldLayoutChg>
      </pc:sldMasterChg>
    </pc:docChg>
  </pc:docChgLst>
  <pc:docChgLst>
    <pc:chgData name="来宾用户" userId="S::urn:spo:tenantanon#075d7738-c42e-48f5-8f78-f4e9593a4074::" providerId="AD" clId="Web-{85DFD237-D3CF-6AE2-5DA5-824B20442E61}"/>
    <pc:docChg chg="addSld modSld">
      <pc:chgData name="来宾用户" userId="S::urn:spo:tenantanon#075d7738-c42e-48f5-8f78-f4e9593a4074::" providerId="AD" clId="Web-{85DFD237-D3CF-6AE2-5DA5-824B20442E61}" dt="2025-06-24T06:33:02.208" v="312" actId="20577"/>
      <pc:docMkLst>
        <pc:docMk/>
      </pc:docMkLst>
      <pc:sldChg chg="modSp">
        <pc:chgData name="来宾用户" userId="S::urn:spo:tenantanon#075d7738-c42e-48f5-8f78-f4e9593a4074::" providerId="AD" clId="Web-{85DFD237-D3CF-6AE2-5DA5-824B20442E61}" dt="2025-06-24T06:29:14.159" v="285" actId="20577"/>
        <pc:sldMkLst>
          <pc:docMk/>
          <pc:sldMk cId="1252898016" sldId="262"/>
        </pc:sldMkLst>
      </pc:sldChg>
      <pc:sldChg chg="modSp">
        <pc:chgData name="来宾用户" userId="S::urn:spo:tenantanon#075d7738-c42e-48f5-8f78-f4e9593a4074::" providerId="AD" clId="Web-{85DFD237-D3CF-6AE2-5DA5-824B20442E61}" dt="2025-06-24T06:08:24.931" v="69" actId="20577"/>
        <pc:sldMkLst>
          <pc:docMk/>
          <pc:sldMk cId="1064855782" sldId="269"/>
        </pc:sldMkLst>
      </pc:sldChg>
      <pc:sldChg chg="modSp">
        <pc:chgData name="来宾用户" userId="S::urn:spo:tenantanon#075d7738-c42e-48f5-8f78-f4e9593a4074::" providerId="AD" clId="Web-{85DFD237-D3CF-6AE2-5DA5-824B20442E61}" dt="2025-06-24T06:23:14.782" v="247" actId="20577"/>
        <pc:sldMkLst>
          <pc:docMk/>
          <pc:sldMk cId="375018132" sldId="270"/>
        </pc:sldMkLst>
        <pc:spChg chg="mod">
          <ac:chgData name="来宾用户" userId="S::urn:spo:tenantanon#075d7738-c42e-48f5-8f78-f4e9593a4074::" providerId="AD" clId="Web-{85DFD237-D3CF-6AE2-5DA5-824B20442E61}" dt="2025-06-24T06:23:14.782" v="247" actId="20577"/>
          <ac:spMkLst>
            <pc:docMk/>
            <pc:sldMk cId="375018132" sldId="270"/>
            <ac:spMk id="3" creationId="{B0A87679-0019-9DA6-7EA5-2B68225A4BDD}"/>
          </ac:spMkLst>
        </pc:spChg>
      </pc:sldChg>
      <pc:sldChg chg="modSp new">
        <pc:chgData name="来宾用户" userId="S::urn:spo:tenantanon#075d7738-c42e-48f5-8f78-f4e9593a4074::" providerId="AD" clId="Web-{85DFD237-D3CF-6AE2-5DA5-824B20442E61}" dt="2025-06-24T06:33:02.208" v="312" actId="20577"/>
        <pc:sldMkLst>
          <pc:docMk/>
          <pc:sldMk cId="2385236979" sldId="274"/>
        </pc:sldMkLst>
      </pc:sldChg>
      <pc:sldChg chg="modSp new">
        <pc:chgData name="来宾用户" userId="S::urn:spo:tenantanon#075d7738-c42e-48f5-8f78-f4e9593a4074::" providerId="AD" clId="Web-{85DFD237-D3CF-6AE2-5DA5-824B20442E61}" dt="2025-06-24T06:21:49.078" v="222" actId="20577"/>
        <pc:sldMkLst>
          <pc:docMk/>
          <pc:sldMk cId="3846609942" sldId="275"/>
        </pc:sldMkLst>
      </pc:sldChg>
    </pc:docChg>
  </pc:docChgLst>
  <pc:docChgLst>
    <pc:chgData name="MSTR - Anandakumar Kavyakrithika" userId="S::kavyakrithika_anandakumar@mymail.sutd.edu.sg::c5381c2b-93e8-402c-b66c-2ef057ac2658" providerId="AD" clId="Web-{8C8D31C4-E7A2-CA51-108C-9F608060C48D}"/>
    <pc:docChg chg="delSld modSld">
      <pc:chgData name="MSTR - Anandakumar Kavyakrithika" userId="S::kavyakrithika_anandakumar@mymail.sutd.edu.sg::c5381c2b-93e8-402c-b66c-2ef057ac2658" providerId="AD" clId="Web-{8C8D31C4-E7A2-CA51-108C-9F608060C48D}" dt="2025-07-03T07:02:33.961" v="44" actId="1076"/>
      <pc:docMkLst>
        <pc:docMk/>
      </pc:docMkLst>
      <pc:sldChg chg="addSp delSp modSp">
        <pc:chgData name="MSTR - Anandakumar Kavyakrithika" userId="S::kavyakrithika_anandakumar@mymail.sutd.edu.sg::c5381c2b-93e8-402c-b66c-2ef057ac2658" providerId="AD" clId="Web-{8C8D31C4-E7A2-CA51-108C-9F608060C48D}" dt="2025-07-03T07:00:55.004" v="12" actId="1076"/>
        <pc:sldMkLst>
          <pc:docMk/>
          <pc:sldMk cId="2283686539" sldId="280"/>
        </pc:sldMkLst>
        <pc:spChg chg="mod">
          <ac:chgData name="MSTR - Anandakumar Kavyakrithika" userId="S::kavyakrithika_anandakumar@mymail.sutd.edu.sg::c5381c2b-93e8-402c-b66c-2ef057ac2658" providerId="AD" clId="Web-{8C8D31C4-E7A2-CA51-108C-9F608060C48D}" dt="2025-07-03T07:00:48.550" v="11" actId="20577"/>
          <ac:spMkLst>
            <pc:docMk/>
            <pc:sldMk cId="2283686539" sldId="280"/>
            <ac:spMk id="2" creationId="{E01CD7BB-A8AF-8E8A-FE77-66183C1BF25F}"/>
          </ac:spMkLst>
        </pc:spChg>
        <pc:spChg chg="del">
          <ac:chgData name="MSTR - Anandakumar Kavyakrithika" userId="S::kavyakrithika_anandakumar@mymail.sutd.edu.sg::c5381c2b-93e8-402c-b66c-2ef057ac2658" providerId="AD" clId="Web-{8C8D31C4-E7A2-CA51-108C-9F608060C48D}" dt="2025-07-03T07:00:28.503" v="6"/>
          <ac:spMkLst>
            <pc:docMk/>
            <pc:sldMk cId="2283686539" sldId="280"/>
            <ac:spMk id="5" creationId="{3F6C2CAE-A282-566E-1E8F-AE30C3B1CA70}"/>
          </ac:spMkLst>
        </pc:spChg>
        <pc:spChg chg="del">
          <ac:chgData name="MSTR - Anandakumar Kavyakrithika" userId="S::kavyakrithika_anandakumar@mymail.sutd.edu.sg::c5381c2b-93e8-402c-b66c-2ef057ac2658" providerId="AD" clId="Web-{8C8D31C4-E7A2-CA51-108C-9F608060C48D}" dt="2025-07-03T06:59:56.658" v="2"/>
          <ac:spMkLst>
            <pc:docMk/>
            <pc:sldMk cId="2283686539" sldId="280"/>
            <ac:spMk id="9" creationId="{05E12595-0D67-8285-4DC9-650882DA958A}"/>
          </ac:spMkLst>
        </pc:spChg>
        <pc:picChg chg="add mod">
          <ac:chgData name="MSTR - Anandakumar Kavyakrithika" userId="S::kavyakrithika_anandakumar@mymail.sutd.edu.sg::c5381c2b-93e8-402c-b66c-2ef057ac2658" providerId="AD" clId="Web-{8C8D31C4-E7A2-CA51-108C-9F608060C48D}" dt="2025-07-03T07:00:55.004" v="12" actId="1076"/>
          <ac:picMkLst>
            <pc:docMk/>
            <pc:sldMk cId="2283686539" sldId="280"/>
            <ac:picMk id="3" creationId="{81600F9B-4FA3-CDE3-D86D-B5BF0EB8B62C}"/>
          </ac:picMkLst>
        </pc:picChg>
        <pc:picChg chg="del">
          <ac:chgData name="MSTR - Anandakumar Kavyakrithika" userId="S::kavyakrithika_anandakumar@mymail.sutd.edu.sg::c5381c2b-93e8-402c-b66c-2ef057ac2658" providerId="AD" clId="Web-{8C8D31C4-E7A2-CA51-108C-9F608060C48D}" dt="2025-07-03T06:59:54.704" v="1"/>
          <ac:picMkLst>
            <pc:docMk/>
            <pc:sldMk cId="2283686539" sldId="280"/>
            <ac:picMk id="8" creationId="{6B2B3704-A1F0-36F5-CB82-AAEC115FC4CC}"/>
          </ac:picMkLst>
        </pc:picChg>
      </pc:sldChg>
      <pc:sldChg chg="addSp delSp modSp">
        <pc:chgData name="MSTR - Anandakumar Kavyakrithika" userId="S::kavyakrithika_anandakumar@mymail.sutd.edu.sg::c5381c2b-93e8-402c-b66c-2ef057ac2658" providerId="AD" clId="Web-{8C8D31C4-E7A2-CA51-108C-9F608060C48D}" dt="2025-07-03T07:02:33.961" v="44" actId="1076"/>
        <pc:sldMkLst>
          <pc:docMk/>
          <pc:sldMk cId="2909709876" sldId="281"/>
        </pc:sldMkLst>
        <pc:spChg chg="add mod">
          <ac:chgData name="MSTR - Anandakumar Kavyakrithika" userId="S::kavyakrithika_anandakumar@mymail.sutd.edu.sg::c5381c2b-93e8-402c-b66c-2ef057ac2658" providerId="AD" clId="Web-{8C8D31C4-E7A2-CA51-108C-9F608060C48D}" dt="2025-07-03T07:02:05.882" v="38" actId="20577"/>
          <ac:spMkLst>
            <pc:docMk/>
            <pc:sldMk cId="2909709876" sldId="281"/>
            <ac:spMk id="2" creationId="{088B759E-928D-905F-05A1-821CCEC3173E}"/>
          </ac:spMkLst>
        </pc:spChg>
        <pc:spChg chg="del">
          <ac:chgData name="MSTR - Anandakumar Kavyakrithika" userId="S::kavyakrithika_anandakumar@mymail.sutd.edu.sg::c5381c2b-93e8-402c-b66c-2ef057ac2658" providerId="AD" clId="Web-{8C8D31C4-E7A2-CA51-108C-9F608060C48D}" dt="2025-07-03T07:01:47.475" v="34"/>
          <ac:spMkLst>
            <pc:docMk/>
            <pc:sldMk cId="2909709876" sldId="281"/>
            <ac:spMk id="5" creationId="{CA47C102-5FF4-42C4-48BE-3700463BFDDE}"/>
          </ac:spMkLst>
        </pc:spChg>
        <pc:spChg chg="mod">
          <ac:chgData name="MSTR - Anandakumar Kavyakrithika" userId="S::kavyakrithika_anandakumar@mymail.sutd.edu.sg::c5381c2b-93e8-402c-b66c-2ef057ac2658" providerId="AD" clId="Web-{8C8D31C4-E7A2-CA51-108C-9F608060C48D}" dt="2025-07-03T07:02:27.632" v="43" actId="20577"/>
          <ac:spMkLst>
            <pc:docMk/>
            <pc:sldMk cId="2909709876" sldId="281"/>
            <ac:spMk id="6" creationId="{52256A23-2601-B53A-E8EE-6220AFBBE42D}"/>
          </ac:spMkLst>
        </pc:spChg>
        <pc:picChg chg="mod">
          <ac:chgData name="MSTR - Anandakumar Kavyakrithika" userId="S::kavyakrithika_anandakumar@mymail.sutd.edu.sg::c5381c2b-93e8-402c-b66c-2ef057ac2658" providerId="AD" clId="Web-{8C8D31C4-E7A2-CA51-108C-9F608060C48D}" dt="2025-07-03T07:02:33.961" v="44" actId="1076"/>
          <ac:picMkLst>
            <pc:docMk/>
            <pc:sldMk cId="2909709876" sldId="281"/>
            <ac:picMk id="9" creationId="{0C7442F8-503A-96B2-7C56-B8E8781EF91C}"/>
          </ac:picMkLst>
        </pc:picChg>
      </pc:sldChg>
      <pc:sldChg chg="del">
        <pc:chgData name="MSTR - Anandakumar Kavyakrithika" userId="S::kavyakrithika_anandakumar@mymail.sutd.edu.sg::c5381c2b-93e8-402c-b66c-2ef057ac2658" providerId="AD" clId="Web-{8C8D31C4-E7A2-CA51-108C-9F608060C48D}" dt="2025-07-03T06:38:15.813" v="0"/>
        <pc:sldMkLst>
          <pc:docMk/>
          <pc:sldMk cId="2071701819" sldId="282"/>
        </pc:sldMkLst>
      </pc:sldChg>
    </pc:docChg>
  </pc:docChgLst>
  <pc:docChgLst>
    <pc:chgData name="MSTR - Anandakumar Kavyakrithika" userId="S::kavyakrithika_anandakumar@mymail.sutd.edu.sg::c5381c2b-93e8-402c-b66c-2ef057ac2658" providerId="AD" clId="Web-{FA45FEF6-88B8-828F-DDFA-37DB7E79BBD8}"/>
    <pc:docChg chg="addSld delSld modSld sldOrd">
      <pc:chgData name="MSTR - Anandakumar Kavyakrithika" userId="S::kavyakrithika_anandakumar@mymail.sutd.edu.sg::c5381c2b-93e8-402c-b66c-2ef057ac2658" providerId="AD" clId="Web-{FA45FEF6-88B8-828F-DDFA-37DB7E79BBD8}" dt="2025-06-24T06:46:24.929" v="704" actId="1076"/>
      <pc:docMkLst>
        <pc:docMk/>
      </pc:docMkLst>
      <pc:sldChg chg="addSp delSp modSp">
        <pc:chgData name="MSTR - Anandakumar Kavyakrithika" userId="S::kavyakrithika_anandakumar@mymail.sutd.edu.sg::c5381c2b-93e8-402c-b66c-2ef057ac2658" providerId="AD" clId="Web-{FA45FEF6-88B8-828F-DDFA-37DB7E79BBD8}" dt="2025-06-24T06:16:34.274" v="122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FA45FEF6-88B8-828F-DDFA-37DB7E79BBD8}" dt="2025-06-24T06:12:54.205" v="0" actId="20577"/>
          <ac:spMkLst>
            <pc:docMk/>
            <pc:sldMk cId="416807986" sldId="259"/>
            <ac:spMk id="8" creationId="{7D66E012-877F-CBD8-E51A-EF4C41CB3022}"/>
          </ac:spMkLst>
        </pc:spChg>
        <pc:spChg chg="mod">
          <ac:chgData name="MSTR - Anandakumar Kavyakrithika" userId="S::kavyakrithika_anandakumar@mymail.sutd.edu.sg::c5381c2b-93e8-402c-b66c-2ef057ac2658" providerId="AD" clId="Web-{FA45FEF6-88B8-828F-DDFA-37DB7E79BBD8}" dt="2025-06-24T06:16:34.274" v="122" actId="20577"/>
          <ac:spMkLst>
            <pc:docMk/>
            <pc:sldMk cId="416807986" sldId="259"/>
            <ac:spMk id="9" creationId="{5FD8CC2C-991F-A571-7516-0A7BA025C52F}"/>
          </ac:spMkLst>
        </pc:spChg>
      </pc:sldChg>
      <pc:sldChg chg="addSp delSp modSp mod modClrScheme chgLayout">
        <pc:chgData name="MSTR - Anandakumar Kavyakrithika" userId="S::kavyakrithika_anandakumar@mymail.sutd.edu.sg::c5381c2b-93e8-402c-b66c-2ef057ac2658" providerId="AD" clId="Web-{FA45FEF6-88B8-828F-DDFA-37DB7E79BBD8}" dt="2025-06-24T06:36:48.659" v="405" actId="20577"/>
        <pc:sldMkLst>
          <pc:docMk/>
          <pc:sldMk cId="4205993808" sldId="268"/>
        </pc:sldMkLst>
      </pc:sldChg>
      <pc:sldChg chg="addSp delSp modSp new mod ord modClrScheme chgLayout">
        <pc:chgData name="MSTR - Anandakumar Kavyakrithika" userId="S::kavyakrithika_anandakumar@mymail.sutd.edu.sg::c5381c2b-93e8-402c-b66c-2ef057ac2658" providerId="AD" clId="Web-{FA45FEF6-88B8-828F-DDFA-37DB7E79BBD8}" dt="2025-06-24T06:46:24.929" v="704" actId="1076"/>
        <pc:sldMkLst>
          <pc:docMk/>
          <pc:sldMk cId="3287417304" sldId="276"/>
        </pc:sldMkLst>
        <pc:spChg chg="mod ord">
          <ac:chgData name="MSTR - Anandakumar Kavyakrithika" userId="S::kavyakrithika_anandakumar@mymail.sutd.edu.sg::c5381c2b-93e8-402c-b66c-2ef057ac2658" providerId="AD" clId="Web-{FA45FEF6-88B8-828F-DDFA-37DB7E79BBD8}" dt="2025-06-24T06:36:35.174" v="390" actId="20577"/>
          <ac:spMkLst>
            <pc:docMk/>
            <pc:sldMk cId="3287417304" sldId="276"/>
            <ac:spMk id="2" creationId="{D90D3347-EA39-B3FF-CE5C-C38034DEAA2E}"/>
          </ac:spMkLst>
        </pc:spChg>
        <pc:spChg chg="mod ord">
          <ac:chgData name="MSTR - Anandakumar Kavyakrithika" userId="S::kavyakrithika_anandakumar@mymail.sutd.edu.sg::c5381c2b-93e8-402c-b66c-2ef057ac2658" providerId="AD" clId="Web-{FA45FEF6-88B8-828F-DDFA-37DB7E79BBD8}" dt="2025-06-24T06:29:59.833" v="206"/>
          <ac:spMkLst>
            <pc:docMk/>
            <pc:sldMk cId="3287417304" sldId="276"/>
            <ac:spMk id="4" creationId="{41677CA6-ADEA-46BE-441A-4619323EE25E}"/>
          </ac:spMkLst>
        </pc:spChg>
        <pc:spChg chg="mod ord">
          <ac:chgData name="MSTR - Anandakumar Kavyakrithika" userId="S::kavyakrithika_anandakumar@mymail.sutd.edu.sg::c5381c2b-93e8-402c-b66c-2ef057ac2658" providerId="AD" clId="Web-{FA45FEF6-88B8-828F-DDFA-37DB7E79BBD8}" dt="2025-06-24T06:29:59.833" v="206"/>
          <ac:spMkLst>
            <pc:docMk/>
            <pc:sldMk cId="3287417304" sldId="276"/>
            <ac:spMk id="6" creationId="{D175599A-438A-C9D5-B0E1-D199600B075A}"/>
          </ac:spMkLst>
        </pc:spChg>
      </pc:sldChg>
      <pc:sldChg chg="addSp delSp modSp new del mod modClrScheme chgLayout">
        <pc:chgData name="MSTR - Anandakumar Kavyakrithika" userId="S::kavyakrithika_anandakumar@mymail.sutd.edu.sg::c5381c2b-93e8-402c-b66c-2ef057ac2658" providerId="AD" clId="Web-{FA45FEF6-88B8-828F-DDFA-37DB7E79BBD8}" dt="2025-06-24T06:40:37.636" v="453"/>
        <pc:sldMkLst>
          <pc:docMk/>
          <pc:sldMk cId="1036628282" sldId="277"/>
        </pc:sldMkLst>
      </pc:sldChg>
      <pc:sldChg chg="modSp new del">
        <pc:chgData name="MSTR - Anandakumar Kavyakrithika" userId="S::kavyakrithika_anandakumar@mymail.sutd.edu.sg::c5381c2b-93e8-402c-b66c-2ef057ac2658" providerId="AD" clId="Web-{FA45FEF6-88B8-828F-DDFA-37DB7E79BBD8}" dt="2025-06-24T06:30:37.819" v="222"/>
        <pc:sldMkLst>
          <pc:docMk/>
          <pc:sldMk cId="3219116644" sldId="277"/>
        </pc:sldMkLst>
      </pc:sldChg>
    </pc:docChg>
  </pc:docChgLst>
  <pc:docChgLst>
    <pc:chgData name="MSTR - Anandakumar Kavyakrithika" userId="S::kavyakrithika_anandakumar@mymail.sutd.edu.sg::c5381c2b-93e8-402c-b66c-2ef057ac2658" providerId="AD" clId="Web-{788491A9-6830-3B7B-EF6C-C64C0D050CEB}"/>
    <pc:docChg chg="modSld">
      <pc:chgData name="MSTR - Anandakumar Kavyakrithika" userId="S::kavyakrithika_anandakumar@mymail.sutd.edu.sg::c5381c2b-93e8-402c-b66c-2ef057ac2658" providerId="AD" clId="Web-{788491A9-6830-3B7B-EF6C-C64C0D050CEB}" dt="2025-06-23T04:26:40.695" v="183" actId="20577"/>
      <pc:docMkLst>
        <pc:docMk/>
      </pc:docMkLst>
      <pc:sldChg chg="addSp delSp modSp">
        <pc:chgData name="MSTR - Anandakumar Kavyakrithika" userId="S::kavyakrithika_anandakumar@mymail.sutd.edu.sg::c5381c2b-93e8-402c-b66c-2ef057ac2658" providerId="AD" clId="Web-{788491A9-6830-3B7B-EF6C-C64C0D050CEB}" dt="2025-06-23T04:26:40.695" v="183" actId="20577"/>
        <pc:sldMkLst>
          <pc:docMk/>
          <pc:sldMk cId="416807986" sldId="259"/>
        </pc:sldMkLst>
        <pc:spChg chg="add mod">
          <ac:chgData name="MSTR - Anandakumar Kavyakrithika" userId="S::kavyakrithika_anandakumar@mymail.sutd.edu.sg::c5381c2b-93e8-402c-b66c-2ef057ac2658" providerId="AD" clId="Web-{788491A9-6830-3B7B-EF6C-C64C0D050CEB}" dt="2025-06-23T04:26:40.695" v="183" actId="20577"/>
          <ac:spMkLst>
            <pc:docMk/>
            <pc:sldMk cId="416807986" sldId="259"/>
            <ac:spMk id="8" creationId="{7D66E012-877F-CBD8-E51A-EF4C41CB3022}"/>
          </ac:spMkLst>
        </pc:spChg>
        <pc:spChg chg="add mod">
          <ac:chgData name="MSTR - Anandakumar Kavyakrithika" userId="S::kavyakrithika_anandakumar@mymail.sutd.edu.sg::c5381c2b-93e8-402c-b66c-2ef057ac2658" providerId="AD" clId="Web-{788491A9-6830-3B7B-EF6C-C64C0D050CEB}" dt="2025-06-23T03:31:50.298" v="34" actId="20577"/>
          <ac:spMkLst>
            <pc:docMk/>
            <pc:sldMk cId="416807986" sldId="259"/>
            <ac:spMk id="9" creationId="{5FD8CC2C-991F-A571-7516-0A7BA025C52F}"/>
          </ac:spMkLst>
        </pc:spChg>
      </pc:sldChg>
    </pc:docChg>
  </pc:docChgLst>
  <pc:docChgLst>
    <pc:chgData name="来宾用户" userId="S::urn:spo:tenantanon#075d7738-c42e-48f5-8f78-f4e9593a4074::" providerId="AD" clId="Web-{4089764E-4033-872A-2D6A-4BCF9C6F7A60}"/>
    <pc:docChg chg="modSld">
      <pc:chgData name="来宾用户" userId="S::urn:spo:tenantanon#075d7738-c42e-48f5-8f78-f4e9593a4074::" providerId="AD" clId="Web-{4089764E-4033-872A-2D6A-4BCF9C6F7A60}" dt="2025-06-30T12:54:29.192" v="11"/>
      <pc:docMkLst>
        <pc:docMk/>
      </pc:docMkLst>
      <pc:sldChg chg="addSp delSp modSp">
        <pc:chgData name="来宾用户" userId="S::urn:spo:tenantanon#075d7738-c42e-48f5-8f78-f4e9593a4074::" providerId="AD" clId="Web-{4089764E-4033-872A-2D6A-4BCF9C6F7A60}" dt="2025-06-30T12:54:29.192" v="11"/>
        <pc:sldMkLst>
          <pc:docMk/>
          <pc:sldMk cId="3773172674" sldId="263"/>
        </pc:sldMkLst>
      </pc:sldChg>
      <pc:sldChg chg="addSp delSp modSp">
        <pc:chgData name="来宾用户" userId="S::urn:spo:tenantanon#075d7738-c42e-48f5-8f78-f4e9593a4074::" providerId="AD" clId="Web-{4089764E-4033-872A-2D6A-4BCF9C6F7A60}" dt="2025-06-30T12:54:26.239" v="10"/>
        <pc:sldMkLst>
          <pc:docMk/>
          <pc:sldMk cId="3862074219" sldId="265"/>
        </pc:sldMkLst>
      </pc:sldChg>
      <pc:sldChg chg="addSp delSp modSp">
        <pc:chgData name="来宾用户" userId="S::urn:spo:tenantanon#075d7738-c42e-48f5-8f78-f4e9593a4074::" providerId="AD" clId="Web-{4089764E-4033-872A-2D6A-4BCF9C6F7A60}" dt="2025-06-30T12:51:09.280" v="9" actId="1076"/>
        <pc:sldMkLst>
          <pc:docMk/>
          <pc:sldMk cId="2909709876" sldId="281"/>
        </pc:sldMkLst>
        <pc:picChg chg="add mod ord modCrop">
          <ac:chgData name="来宾用户" userId="S::urn:spo:tenantanon#075d7738-c42e-48f5-8f78-f4e9593a4074::" providerId="AD" clId="Web-{4089764E-4033-872A-2D6A-4BCF9C6F7A60}" dt="2025-06-30T12:51:09.280" v="9" actId="1076"/>
          <ac:picMkLst>
            <pc:docMk/>
            <pc:sldMk cId="2909709876" sldId="281"/>
            <ac:picMk id="9" creationId="{0C7442F8-503A-96B2-7C56-B8E8781EF91C}"/>
          </ac:picMkLst>
        </pc:picChg>
      </pc:sldChg>
    </pc:docChg>
  </pc:docChgLst>
  <pc:docChgLst>
    <pc:chgData name="MSTR - Anandakumar Kavyakrithika" userId="S::kavyakrithika_anandakumar@mymail.sutd.edu.sg::c5381c2b-93e8-402c-b66c-2ef057ac2658" providerId="AD" clId="Web-{A0CCB649-6A79-815A-F61B-5955F1D8583B}"/>
    <pc:docChg chg="modSld sldOrd">
      <pc:chgData name="MSTR - Anandakumar Kavyakrithika" userId="S::kavyakrithika_anandakumar@mymail.sutd.edu.sg::c5381c2b-93e8-402c-b66c-2ef057ac2658" providerId="AD" clId="Web-{A0CCB649-6A79-815A-F61B-5955F1D8583B}" dt="2025-06-26T02:16:44.889" v="182" actId="20577"/>
      <pc:docMkLst>
        <pc:docMk/>
      </pc:docMkLst>
      <pc:sldChg chg="ord">
        <pc:chgData name="MSTR - Anandakumar Kavyakrithika" userId="S::kavyakrithika_anandakumar@mymail.sutd.edu.sg::c5381c2b-93e8-402c-b66c-2ef057ac2658" providerId="AD" clId="Web-{A0CCB649-6A79-815A-F61B-5955F1D8583B}" dt="2025-06-26T01:53:55.211" v="179"/>
        <pc:sldMkLst>
          <pc:docMk/>
          <pc:sldMk cId="2009141901" sldId="257"/>
        </pc:sldMkLst>
      </pc:sldChg>
      <pc:sldChg chg="ord">
        <pc:chgData name="MSTR - Anandakumar Kavyakrithika" userId="S::kavyakrithika_anandakumar@mymail.sutd.edu.sg::c5381c2b-93e8-402c-b66c-2ef057ac2658" providerId="AD" clId="Web-{A0CCB649-6A79-815A-F61B-5955F1D8583B}" dt="2025-06-26T01:53:42.023" v="177"/>
        <pc:sldMkLst>
          <pc:docMk/>
          <pc:sldMk cId="2063516260" sldId="258"/>
        </pc:sldMkLst>
      </pc:sldChg>
      <pc:sldChg chg="modSp">
        <pc:chgData name="MSTR - Anandakumar Kavyakrithika" userId="S::kavyakrithika_anandakumar@mymail.sutd.edu.sg::c5381c2b-93e8-402c-b66c-2ef057ac2658" providerId="AD" clId="Web-{A0CCB649-6A79-815A-F61B-5955F1D8583B}" dt="2025-06-26T01:46:23.089" v="176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A0CCB649-6A79-815A-F61B-5955F1D8583B}" dt="2025-06-26T01:46:23.089" v="176" actId="20577"/>
          <ac:spMkLst>
            <pc:docMk/>
            <pc:sldMk cId="416807986" sldId="259"/>
            <ac:spMk id="8" creationId="{7D66E012-877F-CBD8-E51A-EF4C41CB3022}"/>
          </ac:spMkLst>
        </pc:spChg>
        <pc:spChg chg="mod">
          <ac:chgData name="MSTR - Anandakumar Kavyakrithika" userId="S::kavyakrithika_anandakumar@mymail.sutd.edu.sg::c5381c2b-93e8-402c-b66c-2ef057ac2658" providerId="AD" clId="Web-{A0CCB649-6A79-815A-F61B-5955F1D8583B}" dt="2025-06-26T01:34:06.147" v="157" actId="20577"/>
          <ac:spMkLst>
            <pc:docMk/>
            <pc:sldMk cId="416807986" sldId="259"/>
            <ac:spMk id="9" creationId="{5FD8CC2C-991F-A571-7516-0A7BA025C52F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0CCB649-6A79-815A-F61B-5955F1D8583B}" dt="2025-06-26T01:31:29.143" v="123" actId="1076"/>
        <pc:sldMkLst>
          <pc:docMk/>
          <pc:sldMk cId="275560515" sldId="267"/>
        </pc:sldMkLst>
        <pc:spChg chg="mod">
          <ac:chgData name="MSTR - Anandakumar Kavyakrithika" userId="S::kavyakrithika_anandakumar@mymail.sutd.edu.sg::c5381c2b-93e8-402c-b66c-2ef057ac2658" providerId="AD" clId="Web-{A0CCB649-6A79-815A-F61B-5955F1D8583B}" dt="2025-06-26T01:31:29.143" v="123" actId="1076"/>
          <ac:spMkLst>
            <pc:docMk/>
            <pc:sldMk cId="275560515" sldId="267"/>
            <ac:spMk id="18" creationId="{BC5B6F9F-8A03-05EE-2F84-E1D0A4CBB4F3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0CCB649-6A79-815A-F61B-5955F1D8583B}" dt="2025-06-26T02:16:44.889" v="182" actId="20577"/>
        <pc:sldMkLst>
          <pc:docMk/>
          <pc:sldMk cId="375018132" sldId="270"/>
        </pc:sldMkLst>
        <pc:spChg chg="mod">
          <ac:chgData name="MSTR - Anandakumar Kavyakrithika" userId="S::kavyakrithika_anandakumar@mymail.sutd.edu.sg::c5381c2b-93e8-402c-b66c-2ef057ac2658" providerId="AD" clId="Web-{A0CCB649-6A79-815A-F61B-5955F1D8583B}" dt="2025-06-26T02:16:44.889" v="182" actId="20577"/>
          <ac:spMkLst>
            <pc:docMk/>
            <pc:sldMk cId="375018132" sldId="270"/>
            <ac:spMk id="3" creationId="{B0A87679-0019-9DA6-7EA5-2B68225A4BDD}"/>
          </ac:spMkLst>
        </pc:spChg>
      </pc:sldChg>
    </pc:docChg>
  </pc:docChgLst>
  <pc:docChgLst>
    <pc:chgData name="MSTR - Anandakumar Kavyakrithika" userId="S::kavyakrithika_anandakumar@mymail.sutd.edu.sg::c5381c2b-93e8-402c-b66c-2ef057ac2658" providerId="AD" clId="Web-{DBA7C646-6A30-A196-3D51-58B03C183B22}"/>
    <pc:docChg chg="addSld modSld">
      <pc:chgData name="MSTR - Anandakumar Kavyakrithika" userId="S::kavyakrithika_anandakumar@mymail.sutd.edu.sg::c5381c2b-93e8-402c-b66c-2ef057ac2658" providerId="AD" clId="Web-{DBA7C646-6A30-A196-3D51-58B03C183B22}" dt="2025-06-23T01:54:10.975" v="167" actId="20577"/>
      <pc:docMkLst>
        <pc:docMk/>
      </pc:docMkLst>
      <pc:sldChg chg="modSp">
        <pc:chgData name="MSTR - Anandakumar Kavyakrithika" userId="S::kavyakrithika_anandakumar@mymail.sutd.edu.sg::c5381c2b-93e8-402c-b66c-2ef057ac2658" providerId="AD" clId="Web-{DBA7C646-6A30-A196-3D51-58B03C183B22}" dt="2025-06-23T01:34:22.450" v="43" actId="20577"/>
        <pc:sldMkLst>
          <pc:docMk/>
          <pc:sldMk cId="2009141901" sldId="257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4:22.450" v="43" actId="20577"/>
          <ac:spMkLst>
            <pc:docMk/>
            <pc:sldMk cId="2009141901" sldId="257"/>
            <ac:spMk id="3" creationId="{AE1A60FA-8350-6616-C178-EBC5AD25F4D3}"/>
          </ac:spMkLst>
        </pc:spChg>
      </pc:sldChg>
      <pc:sldChg chg="addSp delSp modSp">
        <pc:chgData name="MSTR - Anandakumar Kavyakrithika" userId="S::kavyakrithika_anandakumar@mymail.sutd.edu.sg::c5381c2b-93e8-402c-b66c-2ef057ac2658" providerId="AD" clId="Web-{DBA7C646-6A30-A196-3D51-58B03C183B22}" dt="2025-06-23T01:37:10.112" v="63" actId="20577"/>
        <pc:sldMkLst>
          <pc:docMk/>
          <pc:sldMk cId="2063516260" sldId="258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7:10.112" v="63" actId="20577"/>
          <ac:spMkLst>
            <pc:docMk/>
            <pc:sldMk cId="2063516260" sldId="258"/>
            <ac:spMk id="2" creationId="{7EAB9E2C-0288-A407-B964-100D34331DAC}"/>
          </ac:spMkLst>
        </pc:spChg>
        <pc:spChg chg="add">
          <ac:chgData name="MSTR - Anandakumar Kavyakrithika" userId="S::kavyakrithika_anandakumar@mymail.sutd.edu.sg::c5381c2b-93e8-402c-b66c-2ef057ac2658" providerId="AD" clId="Web-{DBA7C646-6A30-A196-3D51-58B03C183B22}" dt="2025-06-23T01:32:07.258" v="3"/>
          <ac:spMkLst>
            <pc:docMk/>
            <pc:sldMk cId="2063516260" sldId="258"/>
            <ac:spMk id="9" creationId="{6A0C2247-027E-34E3-A947-01327AAA5960}"/>
          </ac:spMkLst>
        </pc:spChg>
        <pc:spChg chg="add">
          <ac:chgData name="MSTR - Anandakumar Kavyakrithika" userId="S::kavyakrithika_anandakumar@mymail.sutd.edu.sg::c5381c2b-93e8-402c-b66c-2ef057ac2658" providerId="AD" clId="Web-{DBA7C646-6A30-A196-3D51-58B03C183B22}" dt="2025-06-23T01:32:07.258" v="3"/>
          <ac:spMkLst>
            <pc:docMk/>
            <pc:sldMk cId="2063516260" sldId="258"/>
            <ac:spMk id="10" creationId="{890DD905-BC25-FEDE-C289-7AB0D701D98C}"/>
          </ac:spMkLst>
        </pc:spChg>
        <pc:spChg chg="add">
          <ac:chgData name="MSTR - Anandakumar Kavyakrithika" userId="S::kavyakrithika_anandakumar@mymail.sutd.edu.sg::c5381c2b-93e8-402c-b66c-2ef057ac2658" providerId="AD" clId="Web-{DBA7C646-6A30-A196-3D51-58B03C183B22}" dt="2025-06-23T01:32:07.258" v="3"/>
          <ac:spMkLst>
            <pc:docMk/>
            <pc:sldMk cId="2063516260" sldId="258"/>
            <ac:spMk id="11" creationId="{828B4AD2-3D7F-3EB4-5281-43D2169C1CEA}"/>
          </ac:spMkLst>
        </pc:spChg>
        <pc:spChg chg="add mod">
          <ac:chgData name="MSTR - Anandakumar Kavyakrithika" userId="S::kavyakrithika_anandakumar@mymail.sutd.edu.sg::c5381c2b-93e8-402c-b66c-2ef057ac2658" providerId="AD" clId="Web-{DBA7C646-6A30-A196-3D51-58B03C183B22}" dt="2025-06-23T01:32:17.009" v="4" actId="1076"/>
          <ac:spMkLst>
            <pc:docMk/>
            <pc:sldMk cId="2063516260" sldId="258"/>
            <ac:spMk id="12" creationId="{B4AB5898-C4C1-A32F-456B-BEBF54F1F097}"/>
          </ac:spMkLst>
        </pc:spChg>
        <pc:picChg chg="add">
          <ac:chgData name="MSTR - Anandakumar Kavyakrithika" userId="S::kavyakrithika_anandakumar@mymail.sutd.edu.sg::c5381c2b-93e8-402c-b66c-2ef057ac2658" providerId="AD" clId="Web-{DBA7C646-6A30-A196-3D51-58B03C183B22}" dt="2025-06-23T01:32:07.258" v="3"/>
          <ac:picMkLst>
            <pc:docMk/>
            <pc:sldMk cId="2063516260" sldId="258"/>
            <ac:picMk id="7" creationId="{31E625DC-7E08-EC3E-038F-FCF237F133F8}"/>
          </ac:picMkLst>
        </pc:picChg>
        <pc:picChg chg="add">
          <ac:chgData name="MSTR - Anandakumar Kavyakrithika" userId="S::kavyakrithika_anandakumar@mymail.sutd.edu.sg::c5381c2b-93e8-402c-b66c-2ef057ac2658" providerId="AD" clId="Web-{DBA7C646-6A30-A196-3D51-58B03C183B22}" dt="2025-06-23T01:32:07.258" v="3"/>
          <ac:picMkLst>
            <pc:docMk/>
            <pc:sldMk cId="2063516260" sldId="258"/>
            <ac:picMk id="8" creationId="{BCCDCEDC-6D61-2AA4-68A8-E2FE0884DF05}"/>
          </ac:picMkLst>
        </pc:picChg>
      </pc:sldChg>
      <pc:sldChg chg="addSp modSp">
        <pc:chgData name="MSTR - Anandakumar Kavyakrithika" userId="S::kavyakrithika_anandakumar@mymail.sutd.edu.sg::c5381c2b-93e8-402c-b66c-2ef057ac2658" providerId="AD" clId="Web-{DBA7C646-6A30-A196-3D51-58B03C183B22}" dt="2025-06-23T01:54:10.975" v="167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7:15.675" v="64" actId="20577"/>
          <ac:spMkLst>
            <pc:docMk/>
            <pc:sldMk cId="416807986" sldId="259"/>
            <ac:spMk id="2" creationId="{E42DF06F-81BD-210D-15C6-5138081D264F}"/>
          </ac:spMkLst>
        </pc:spChg>
      </pc:sldChg>
      <pc:sldChg chg="addSp modSp">
        <pc:chgData name="MSTR - Anandakumar Kavyakrithika" userId="S::kavyakrithika_anandakumar@mymail.sutd.edu.sg::c5381c2b-93e8-402c-b66c-2ef057ac2658" providerId="AD" clId="Web-{DBA7C646-6A30-A196-3D51-58B03C183B22}" dt="2025-06-23T01:39:08.413" v="117" actId="20577"/>
        <pc:sldMkLst>
          <pc:docMk/>
          <pc:sldMk cId="4153222962" sldId="260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7:28.019" v="67" actId="20577"/>
          <ac:spMkLst>
            <pc:docMk/>
            <pc:sldMk cId="4153222962" sldId="260"/>
            <ac:spMk id="2" creationId="{A749CB5D-302C-0094-B0F7-16A24C09AAED}"/>
          </ac:spMkLst>
        </pc:spChg>
        <pc:spChg chg="mod">
          <ac:chgData name="MSTR - Anandakumar Kavyakrithika" userId="S::kavyakrithika_anandakumar@mymail.sutd.edu.sg::c5381c2b-93e8-402c-b66c-2ef057ac2658" providerId="AD" clId="Web-{DBA7C646-6A30-A196-3D51-58B03C183B22}" dt="2025-06-23T01:36:28.814" v="56" actId="20577"/>
          <ac:spMkLst>
            <pc:docMk/>
            <pc:sldMk cId="4153222962" sldId="260"/>
            <ac:spMk id="3" creationId="{3E8A58C8-748F-C852-697C-4B1064D54A04}"/>
          </ac:spMkLst>
        </pc:spChg>
        <pc:spChg chg="add mod">
          <ac:chgData name="MSTR - Anandakumar Kavyakrithika" userId="S::kavyakrithika_anandakumar@mymail.sutd.edu.sg::c5381c2b-93e8-402c-b66c-2ef057ac2658" providerId="AD" clId="Web-{DBA7C646-6A30-A196-3D51-58B03C183B22}" dt="2025-06-23T01:39:08.413" v="117" actId="20577"/>
          <ac:spMkLst>
            <pc:docMk/>
            <pc:sldMk cId="4153222962" sldId="260"/>
            <ac:spMk id="7" creationId="{ABAAD046-FE91-7C57-3536-E60FC5C13CAB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DBA7C646-6A30-A196-3D51-58B03C183B22}" dt="2025-06-23T01:36:51.080" v="59" actId="20577"/>
        <pc:sldMkLst>
          <pc:docMk/>
          <pc:sldMk cId="1252898016" sldId="262"/>
        </pc:sldMkLst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48:26.229" v="164" actId="1076"/>
        <pc:sldMkLst>
          <pc:docMk/>
          <pc:sldMk cId="275560515" sldId="267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45:51.192" v="152" actId="20577"/>
          <ac:spMkLst>
            <pc:docMk/>
            <pc:sldMk cId="275560515" sldId="267"/>
            <ac:spMk id="2" creationId="{43311EB4-DDAF-4D60-9AA8-A6422C293781}"/>
          </ac:spMkLst>
        </pc:spChg>
        <pc:spChg chg="mod">
          <ac:chgData name="MSTR - Anandakumar Kavyakrithika" userId="S::kavyakrithika_anandakumar@mymail.sutd.edu.sg::c5381c2b-93e8-402c-b66c-2ef057ac2658" providerId="AD" clId="Web-{DBA7C646-6A30-A196-3D51-58B03C183B22}" dt="2025-06-23T01:48:26.229" v="164" actId="1076"/>
          <ac:spMkLst>
            <pc:docMk/>
            <pc:sldMk cId="275560515" sldId="267"/>
            <ac:spMk id="3" creationId="{BAAE2EDE-6624-57C9-B57A-460FFC4AE64F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48:00.447" v="160" actId="20577"/>
        <pc:sldMkLst>
          <pc:docMk/>
          <pc:sldMk cId="4205993808" sldId="268"/>
        </pc:sldMkLst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36:15.610" v="55" actId="20577"/>
        <pc:sldMkLst>
          <pc:docMk/>
          <pc:sldMk cId="1064855782" sldId="269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6:15.610" v="55" actId="20577"/>
          <ac:spMkLst>
            <pc:docMk/>
            <pc:sldMk cId="1064855782" sldId="269"/>
            <ac:spMk id="2" creationId="{B361D0A4-F9D5-CCEE-0243-5851DCFCD715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36:34.314" v="57" actId="20577"/>
        <pc:sldMkLst>
          <pc:docMk/>
          <pc:sldMk cId="375018132" sldId="270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6:34.314" v="57" actId="20577"/>
          <ac:spMkLst>
            <pc:docMk/>
            <pc:sldMk cId="375018132" sldId="270"/>
            <ac:spMk id="2" creationId="{27808F94-5EC7-97A2-4600-68E661C372AB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36:54.612" v="60" actId="20577"/>
        <pc:sldMkLst>
          <pc:docMk/>
          <pc:sldMk cId="1268129955" sldId="271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6:54.612" v="60" actId="20577"/>
          <ac:spMkLst>
            <pc:docMk/>
            <pc:sldMk cId="1268129955" sldId="271"/>
            <ac:spMk id="2" creationId="{1D139BFD-4717-D8BD-4B8D-71D6E18DAA92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39:40.836" v="133" actId="20577"/>
        <pc:sldMkLst>
          <pc:docMk/>
          <pc:sldMk cId="2639375378" sldId="272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9:40.836" v="133" actId="20577"/>
          <ac:spMkLst>
            <pc:docMk/>
            <pc:sldMk cId="2639375378" sldId="272"/>
            <ac:spMk id="2" creationId="{512C07EA-9618-4410-4B2D-7380CEDC6915}"/>
          </ac:spMkLst>
        </pc:spChg>
      </pc:sldChg>
      <pc:sldChg chg="modSp new">
        <pc:chgData name="MSTR - Anandakumar Kavyakrithika" userId="S::kavyakrithika_anandakumar@mymail.sutd.edu.sg::c5381c2b-93e8-402c-b66c-2ef057ac2658" providerId="AD" clId="Web-{DBA7C646-6A30-A196-3D51-58B03C183B22}" dt="2025-06-23T01:39:51.524" v="136" actId="20577"/>
        <pc:sldMkLst>
          <pc:docMk/>
          <pc:sldMk cId="3258911404" sldId="273"/>
        </pc:sldMkLst>
        <pc:spChg chg="mod">
          <ac:chgData name="MSTR - Anandakumar Kavyakrithika" userId="S::kavyakrithika_anandakumar@mymail.sutd.edu.sg::c5381c2b-93e8-402c-b66c-2ef057ac2658" providerId="AD" clId="Web-{DBA7C646-6A30-A196-3D51-58B03C183B22}" dt="2025-06-23T01:39:51.524" v="136" actId="20577"/>
          <ac:spMkLst>
            <pc:docMk/>
            <pc:sldMk cId="3258911404" sldId="273"/>
            <ac:spMk id="2" creationId="{569C1C13-7E56-FA49-D1C2-34EB90071815}"/>
          </ac:spMkLst>
        </pc:spChg>
      </pc:sldChg>
    </pc:docChg>
  </pc:docChgLst>
  <pc:docChgLst>
    <pc:chgData name="MSTR - Anandakumar Kavyakrithika" userId="S::kavyakrithika_anandakumar@mymail.sutd.edu.sg::c5381c2b-93e8-402c-b66c-2ef057ac2658" providerId="AD" clId="Web-{9F70CBBF-7B1F-C921-5236-2EF78964A4D7}"/>
    <pc:docChg chg="delSld modSld">
      <pc:chgData name="MSTR - Anandakumar Kavyakrithika" userId="S::kavyakrithika_anandakumar@mymail.sutd.edu.sg::c5381c2b-93e8-402c-b66c-2ef057ac2658" providerId="AD" clId="Web-{9F70CBBF-7B1F-C921-5236-2EF78964A4D7}" dt="2025-06-30T13:04:29.180" v="1087"/>
      <pc:docMkLst>
        <pc:docMk/>
      </pc:docMkLst>
      <pc:sldChg chg="addSp delSp modSp">
        <pc:chgData name="MSTR - Anandakumar Kavyakrithika" userId="S::kavyakrithika_anandakumar@mymail.sutd.edu.sg::c5381c2b-93e8-402c-b66c-2ef057ac2658" providerId="AD" clId="Web-{9F70CBBF-7B1F-C921-5236-2EF78964A4D7}" dt="2025-06-30T12:36:56.581" v="19" actId="1076"/>
        <pc:sldMkLst>
          <pc:docMk/>
          <pc:sldMk cId="1252898016" sldId="262"/>
        </pc:sldMkLst>
        <pc:picChg chg="add mod">
          <ac:chgData name="MSTR - Anandakumar Kavyakrithika" userId="S::kavyakrithika_anandakumar@mymail.sutd.edu.sg::c5381c2b-93e8-402c-b66c-2ef057ac2658" providerId="AD" clId="Web-{9F70CBBF-7B1F-C921-5236-2EF78964A4D7}" dt="2025-06-30T12:36:56.581" v="19" actId="1076"/>
          <ac:picMkLst>
            <pc:docMk/>
            <pc:sldMk cId="1252898016" sldId="262"/>
            <ac:picMk id="11" creationId="{A7217AE0-4B0C-9F4A-C58D-F90378273716}"/>
          </ac:picMkLst>
        </pc:picChg>
      </pc:sldChg>
      <pc:sldChg chg="modSp">
        <pc:chgData name="MSTR - Anandakumar Kavyakrithika" userId="S::kavyakrithika_anandakumar@mymail.sutd.edu.sg::c5381c2b-93e8-402c-b66c-2ef057ac2658" providerId="AD" clId="Web-{9F70CBBF-7B1F-C921-5236-2EF78964A4D7}" dt="2025-06-30T12:48:21.844" v="35" actId="20577"/>
        <pc:sldMkLst>
          <pc:docMk/>
          <pc:sldMk cId="375018132" sldId="270"/>
        </pc:sldMkLst>
        <pc:spChg chg="mod">
          <ac:chgData name="MSTR - Anandakumar Kavyakrithika" userId="S::kavyakrithika_anandakumar@mymail.sutd.edu.sg::c5381c2b-93e8-402c-b66c-2ef057ac2658" providerId="AD" clId="Web-{9F70CBBF-7B1F-C921-5236-2EF78964A4D7}" dt="2025-06-30T12:48:21.844" v="35" actId="20577"/>
          <ac:spMkLst>
            <pc:docMk/>
            <pc:sldMk cId="375018132" sldId="270"/>
            <ac:spMk id="3" creationId="{B0A87679-0019-9DA6-7EA5-2B68225A4BDD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9F70CBBF-7B1F-C921-5236-2EF78964A4D7}" dt="2025-06-30T13:04:29.180" v="1087"/>
        <pc:sldMkLst>
          <pc:docMk/>
          <pc:sldMk cId="697789330" sldId="277"/>
        </pc:sldMkLst>
        <pc:graphicFrameChg chg="mod modGraphic">
          <ac:chgData name="MSTR - Anandakumar Kavyakrithika" userId="S::kavyakrithika_anandakumar@mymail.sutd.edu.sg::c5381c2b-93e8-402c-b66c-2ef057ac2658" providerId="AD" clId="Web-{9F70CBBF-7B1F-C921-5236-2EF78964A4D7}" dt="2025-06-30T13:04:29.180" v="1087"/>
          <ac:graphicFrameMkLst>
            <pc:docMk/>
            <pc:sldMk cId="697789330" sldId="277"/>
            <ac:graphicFrameMk id="9" creationId="{C3188D01-8E36-8D4B-C25C-8E2DB21BB679}"/>
          </ac:graphicFrameMkLst>
        </pc:graphicFrameChg>
      </pc:sldChg>
      <pc:sldChg chg="del">
        <pc:chgData name="MSTR - Anandakumar Kavyakrithika" userId="S::kavyakrithika_anandakumar@mymail.sutd.edu.sg::c5381c2b-93e8-402c-b66c-2ef057ac2658" providerId="AD" clId="Web-{9F70CBBF-7B1F-C921-5236-2EF78964A4D7}" dt="2025-06-30T12:48:59.205" v="36"/>
        <pc:sldMkLst>
          <pc:docMk/>
          <pc:sldMk cId="3071996668" sldId="278"/>
        </pc:sldMkLst>
      </pc:sldChg>
      <pc:sldChg chg="del">
        <pc:chgData name="MSTR - Anandakumar Kavyakrithika" userId="S::kavyakrithika_anandakumar@mymail.sutd.edu.sg::c5381c2b-93e8-402c-b66c-2ef057ac2658" providerId="AD" clId="Web-{9F70CBBF-7B1F-C921-5236-2EF78964A4D7}" dt="2025-06-30T12:35:46.156" v="16"/>
        <pc:sldMkLst>
          <pc:docMk/>
          <pc:sldMk cId="811807181" sldId="279"/>
        </pc:sldMkLst>
      </pc:sldChg>
    </pc:docChg>
  </pc:docChgLst>
  <pc:docChgLst>
    <pc:chgData name="MSTR - Anandakumar Kavyakrithika" userId="S::kavyakrithika_anandakumar@mymail.sutd.edu.sg::c5381c2b-93e8-402c-b66c-2ef057ac2658" providerId="AD" clId="Web-{A9D1BCAD-1548-7BA3-2E0C-B2586F30779A}"/>
    <pc:docChg chg="modSld">
      <pc:chgData name="MSTR - Anandakumar Kavyakrithika" userId="S::kavyakrithika_anandakumar@mymail.sutd.edu.sg::c5381c2b-93e8-402c-b66c-2ef057ac2658" providerId="AD" clId="Web-{A9D1BCAD-1548-7BA3-2E0C-B2586F30779A}" dt="2025-06-25T09:22:02.683" v="978" actId="1076"/>
      <pc:docMkLst>
        <pc:docMk/>
      </pc:docMkLst>
      <pc:sldChg chg="delSp modSp">
        <pc:chgData name="MSTR - Anandakumar Kavyakrithika" userId="S::kavyakrithika_anandakumar@mymail.sutd.edu.sg::c5381c2b-93e8-402c-b66c-2ef057ac2658" providerId="AD" clId="Web-{A9D1BCAD-1548-7BA3-2E0C-B2586F30779A}" dt="2025-06-25T09:12:19.644" v="222" actId="20577"/>
        <pc:sldMkLst>
          <pc:docMk/>
          <pc:sldMk cId="2009141901" sldId="257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11:15.688" v="190" actId="20577"/>
          <ac:spMkLst>
            <pc:docMk/>
            <pc:sldMk cId="2009141901" sldId="257"/>
            <ac:spMk id="2" creationId="{F07329F6-C3EA-EBC1-F776-3F74454CA7C3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12:19.644" v="222" actId="20577"/>
          <ac:spMkLst>
            <pc:docMk/>
            <pc:sldMk cId="2009141901" sldId="257"/>
            <ac:spMk id="3" creationId="{AE1A60FA-8350-6616-C178-EBC5AD25F4D3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04:46.517" v="50" actId="14100"/>
          <ac:spMkLst>
            <pc:docMk/>
            <pc:sldMk cId="2009141901" sldId="257"/>
            <ac:spMk id="6" creationId="{817B3E7B-B774-5579-4535-830297F50553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11:05.094" v="188" actId="20577"/>
        <pc:sldMkLst>
          <pc:docMk/>
          <pc:sldMk cId="2063516260" sldId="258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11:05.094" v="188" actId="20577"/>
          <ac:spMkLst>
            <pc:docMk/>
            <pc:sldMk cId="2063516260" sldId="258"/>
            <ac:spMk id="2" creationId="{7EAB9E2C-0288-A407-B964-100D34331DAC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04:58.658" v="56" actId="1076"/>
          <ac:spMkLst>
            <pc:docMk/>
            <pc:sldMk cId="2063516260" sldId="258"/>
            <ac:spMk id="6" creationId="{95D7F3C4-CB53-4D2D-E353-E18E6A576B7F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10:57.094" v="187" actId="20577"/>
        <pc:sldMkLst>
          <pc:docMk/>
          <pc:sldMk cId="416807986" sldId="259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10:57.094" v="187" actId="20577"/>
          <ac:spMkLst>
            <pc:docMk/>
            <pc:sldMk cId="416807986" sldId="259"/>
            <ac:spMk id="2" creationId="{E42DF06F-81BD-210D-15C6-5138081D264F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05:13.893" v="62" actId="20577"/>
          <ac:spMkLst>
            <pc:docMk/>
            <pc:sldMk cId="416807986" sldId="259"/>
            <ac:spMk id="6" creationId="{09A58CEE-8458-99C1-AED5-7D1EFFD49F80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6:29.364" v="96" actId="20577"/>
        <pc:sldMkLst>
          <pc:docMk/>
          <pc:sldMk cId="4153222962" sldId="260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6:29.364" v="96" actId="20577"/>
          <ac:spMkLst>
            <pc:docMk/>
            <pc:sldMk cId="4153222962" sldId="260"/>
            <ac:spMk id="6" creationId="{2948008B-2954-35A1-8E97-4D593AE0A855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7:29.336" v="126" actId="20577"/>
        <pc:sldMkLst>
          <pc:docMk/>
          <pc:sldMk cId="1252898016" sldId="262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7:29.336" v="126" actId="20577"/>
          <ac:spMkLst>
            <pc:docMk/>
            <pc:sldMk cId="1252898016" sldId="262"/>
            <ac:spMk id="6" creationId="{A7BF7DFC-30BD-A5C0-431F-667516163436}"/>
          </ac:spMkLst>
        </pc:spChg>
      </pc:sldChg>
      <pc:sldChg chg="delSp modSp">
        <pc:chgData name="MSTR - Anandakumar Kavyakrithika" userId="S::kavyakrithika_anandakumar@mymail.sutd.edu.sg::c5381c2b-93e8-402c-b66c-2ef057ac2658" providerId="AD" clId="Web-{A9D1BCAD-1548-7BA3-2E0C-B2586F30779A}" dt="2025-06-25T09:08:55.698" v="160" actId="20577"/>
        <pc:sldMkLst>
          <pc:docMk/>
          <pc:sldMk cId="3773172674" sldId="263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8:55.698" v="160" actId="20577"/>
          <ac:spMkLst>
            <pc:docMk/>
            <pc:sldMk cId="3773172674" sldId="263"/>
            <ac:spMk id="2" creationId="{03A738C6-2EF9-CABE-2859-83360AD8F7E2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08:13.509" v="149" actId="20577"/>
          <ac:spMkLst>
            <pc:docMk/>
            <pc:sldMk cId="3773172674" sldId="263"/>
            <ac:spMk id="6" creationId="{6DDAAB40-6B60-4E0E-C377-F328D0A57636}"/>
          </ac:spMkLst>
        </pc:spChg>
      </pc:sldChg>
      <pc:sldChg chg="delSp modSp">
        <pc:chgData name="MSTR - Anandakumar Kavyakrithika" userId="S::kavyakrithika_anandakumar@mymail.sutd.edu.sg::c5381c2b-93e8-402c-b66c-2ef057ac2658" providerId="AD" clId="Web-{A9D1BCAD-1548-7BA3-2E0C-B2586F30779A}" dt="2025-06-25T09:10:42.890" v="186" actId="20577"/>
        <pc:sldMkLst>
          <pc:docMk/>
          <pc:sldMk cId="3809018098" sldId="264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4:16.144" v="41" actId="1076"/>
          <ac:spMkLst>
            <pc:docMk/>
            <pc:sldMk cId="3809018098" sldId="264"/>
            <ac:spMk id="3" creationId="{DE5EDF80-0D59-D894-CCB5-6FE477D9C89C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10:42.890" v="186" actId="20577"/>
          <ac:spMkLst>
            <pc:docMk/>
            <pc:sldMk cId="3809018098" sldId="264"/>
            <ac:spMk id="6" creationId="{D8EC387B-2C2D-5FF0-8A4D-5E6A090A14A0}"/>
          </ac:spMkLst>
        </pc:spChg>
      </pc:sldChg>
      <pc:sldChg chg="delSp modSp">
        <pc:chgData name="MSTR - Anandakumar Kavyakrithika" userId="S::kavyakrithika_anandakumar@mymail.sutd.edu.sg::c5381c2b-93e8-402c-b66c-2ef057ac2658" providerId="AD" clId="Web-{A9D1BCAD-1548-7BA3-2E0C-B2586F30779A}" dt="2025-06-25T09:22:02.683" v="978" actId="1076"/>
        <pc:sldMkLst>
          <pc:docMk/>
          <pc:sldMk cId="3862074219" sldId="265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22:02.683" v="978" actId="1076"/>
          <ac:spMkLst>
            <pc:docMk/>
            <pc:sldMk cId="3862074219" sldId="265"/>
            <ac:spMk id="2" creationId="{9B0D01AD-6132-1169-F95A-CF79159C142F}"/>
          </ac:spMkLst>
        </pc:spChg>
        <pc:spChg chg="mod">
          <ac:chgData name="MSTR - Anandakumar Kavyakrithika" userId="S::kavyakrithika_anandakumar@mymail.sutd.edu.sg::c5381c2b-93e8-402c-b66c-2ef057ac2658" providerId="AD" clId="Web-{A9D1BCAD-1548-7BA3-2E0C-B2586F30779A}" dt="2025-06-25T09:09:42.919" v="174" actId="1076"/>
          <ac:spMkLst>
            <pc:docMk/>
            <pc:sldMk cId="3862074219" sldId="265"/>
            <ac:spMk id="6" creationId="{799800EE-2AC5-20F5-5E05-497CA6542F1B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10:32.452" v="181" actId="20577"/>
        <pc:sldMkLst>
          <pc:docMk/>
          <pc:sldMk cId="3919516539" sldId="266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10:32.452" v="181" actId="20577"/>
          <ac:spMkLst>
            <pc:docMk/>
            <pc:sldMk cId="3919516539" sldId="266"/>
            <ac:spMk id="5" creationId="{68698095-94C0-FE48-6E9D-504A9EC023F5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5:51.488" v="78" actId="20577"/>
        <pc:sldMkLst>
          <pc:docMk/>
          <pc:sldMk cId="275560515" sldId="267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5:51.488" v="78" actId="20577"/>
          <ac:spMkLst>
            <pc:docMk/>
            <pc:sldMk cId="275560515" sldId="267"/>
            <ac:spMk id="6" creationId="{FCB6E483-E505-2C06-F136-4EF94C0377AB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6:44.162" v="101" actId="20577"/>
        <pc:sldMkLst>
          <pc:docMk/>
          <pc:sldMk cId="1064855782" sldId="269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6:44.162" v="101" actId="20577"/>
          <ac:spMkLst>
            <pc:docMk/>
            <pc:sldMk cId="1064855782" sldId="269"/>
            <ac:spMk id="6" creationId="{2C9D3FE3-FEAB-A1E8-7D34-F4448F034F63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6:56.241" v="108" actId="20577"/>
        <pc:sldMkLst>
          <pc:docMk/>
          <pc:sldMk cId="375018132" sldId="270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6:56.241" v="108" actId="20577"/>
          <ac:spMkLst>
            <pc:docMk/>
            <pc:sldMk cId="375018132" sldId="270"/>
            <ac:spMk id="6" creationId="{9FE69E34-CE0B-20AA-0510-EA97A51CC65E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21:37.135" v="975"/>
        <pc:sldMkLst>
          <pc:docMk/>
          <pc:sldMk cId="1268129955" sldId="271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8:02.806" v="143" actId="20577"/>
          <ac:spMkLst>
            <pc:docMk/>
            <pc:sldMk cId="1268129955" sldId="271"/>
            <ac:spMk id="6" creationId="{9F429DA6-8804-6E63-A8B1-F0D30937D6BB}"/>
          </ac:spMkLst>
        </pc:spChg>
        <pc:graphicFrameChg chg="mod modGraphic">
          <ac:chgData name="MSTR - Anandakumar Kavyakrithika" userId="S::kavyakrithika_anandakumar@mymail.sutd.edu.sg::c5381c2b-93e8-402c-b66c-2ef057ac2658" providerId="AD" clId="Web-{A9D1BCAD-1548-7BA3-2E0C-B2586F30779A}" dt="2025-06-25T09:21:37.135" v="975"/>
          <ac:graphicFrameMkLst>
            <pc:docMk/>
            <pc:sldMk cId="1268129955" sldId="271"/>
            <ac:graphicFrameMk id="8" creationId="{3EA0196F-D100-BBC1-2A9C-16E6456A3457}"/>
          </ac:graphicFrameMkLst>
        </pc:graphicFrame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6:04.723" v="84" actId="20577"/>
        <pc:sldMkLst>
          <pc:docMk/>
          <pc:sldMk cId="2639375378" sldId="272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6:04.723" v="84" actId="20577"/>
          <ac:spMkLst>
            <pc:docMk/>
            <pc:sldMk cId="2639375378" sldId="272"/>
            <ac:spMk id="6" creationId="{7D896DAD-C71B-3EB5-DE4A-C39E53350BF8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6:18.442" v="90" actId="20577"/>
        <pc:sldMkLst>
          <pc:docMk/>
          <pc:sldMk cId="3258911404" sldId="273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6:18.442" v="90" actId="20577"/>
          <ac:spMkLst>
            <pc:docMk/>
            <pc:sldMk cId="3258911404" sldId="273"/>
            <ac:spMk id="6" creationId="{01A169CE-B25A-ACA5-9C6D-DC2AC5B7DBC6}"/>
          </ac:spMkLst>
        </pc:spChg>
      </pc:sldChg>
      <pc:sldChg chg="addSp modSp">
        <pc:chgData name="MSTR - Anandakumar Kavyakrithika" userId="S::kavyakrithika_anandakumar@mymail.sutd.edu.sg::c5381c2b-93e8-402c-b66c-2ef057ac2658" providerId="AD" clId="Web-{A9D1BCAD-1548-7BA3-2E0C-B2586F30779A}" dt="2025-06-25T09:05:39.503" v="72" actId="20577"/>
        <pc:sldMkLst>
          <pc:docMk/>
          <pc:sldMk cId="3287417304" sldId="276"/>
        </pc:sldMkLst>
        <pc:spChg chg="add mod">
          <ac:chgData name="MSTR - Anandakumar Kavyakrithika" userId="S::kavyakrithika_anandakumar@mymail.sutd.edu.sg::c5381c2b-93e8-402c-b66c-2ef057ac2658" providerId="AD" clId="Web-{A9D1BCAD-1548-7BA3-2E0C-B2586F30779A}" dt="2025-06-25T09:05:39.503" v="72" actId="20577"/>
          <ac:spMkLst>
            <pc:docMk/>
            <pc:sldMk cId="3287417304" sldId="276"/>
            <ac:spMk id="3" creationId="{B136F31A-0AD5-601B-F4D7-E6539A04A878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7:05.897" v="114" actId="20577"/>
        <pc:sldMkLst>
          <pc:docMk/>
          <pc:sldMk cId="697789330" sldId="277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7:05.897" v="114" actId="20577"/>
          <ac:spMkLst>
            <pc:docMk/>
            <pc:sldMk cId="697789330" sldId="277"/>
            <ac:spMk id="6" creationId="{69399815-DA3C-3953-13E8-81D58C22E9B1}"/>
          </ac:spMkLst>
        </pc:spChg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7:16.351" v="120" actId="20577"/>
        <pc:sldMkLst>
          <pc:docMk/>
          <pc:sldMk cId="3071996668" sldId="278"/>
        </pc:sldMkLst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7:51.946" v="137" actId="20577"/>
        <pc:sldMkLst>
          <pc:docMk/>
          <pc:sldMk cId="811807181" sldId="279"/>
        </pc:sldMkLst>
      </pc:sldChg>
      <pc:sldChg chg="modSp">
        <pc:chgData name="MSTR - Anandakumar Kavyakrithika" userId="S::kavyakrithika_anandakumar@mymail.sutd.edu.sg::c5381c2b-93e8-402c-b66c-2ef057ac2658" providerId="AD" clId="Web-{A9D1BCAD-1548-7BA3-2E0C-B2586F30779A}" dt="2025-06-25T09:07:42.352" v="131" actId="20577"/>
        <pc:sldMkLst>
          <pc:docMk/>
          <pc:sldMk cId="2283686539" sldId="280"/>
        </pc:sldMkLst>
        <pc:spChg chg="mod">
          <ac:chgData name="MSTR - Anandakumar Kavyakrithika" userId="S::kavyakrithika_anandakumar@mymail.sutd.edu.sg::c5381c2b-93e8-402c-b66c-2ef057ac2658" providerId="AD" clId="Web-{A9D1BCAD-1548-7BA3-2E0C-B2586F30779A}" dt="2025-06-25T09:07:42.352" v="131" actId="20577"/>
          <ac:spMkLst>
            <pc:docMk/>
            <pc:sldMk cId="2283686539" sldId="280"/>
            <ac:spMk id="6" creationId="{3B1F2077-4E50-0BED-EFC9-A7F8113A106F}"/>
          </ac:spMkLst>
        </pc:spChg>
      </pc:sldChg>
    </pc:docChg>
  </pc:docChgLst>
  <pc:docChgLst>
    <pc:chgData name="MSTR - Anandakumar Kavyakrithika" userId="S::kavyakrithika_anandakumar@mymail.sutd.edu.sg::c5381c2b-93e8-402c-b66c-2ef057ac2658" providerId="AD" clId="Web-{AC034728-5F4E-ED93-EEFA-61E9C528C03E}"/>
    <pc:docChg chg="modSld">
      <pc:chgData name="MSTR - Anandakumar Kavyakrithika" userId="S::kavyakrithika_anandakumar@mymail.sutd.edu.sg::c5381c2b-93e8-402c-b66c-2ef057ac2658" providerId="AD" clId="Web-{AC034728-5F4E-ED93-EEFA-61E9C528C03E}" dt="2025-06-24T07:56:07.109" v="369" actId="20577"/>
      <pc:docMkLst>
        <pc:docMk/>
      </pc:docMkLst>
      <pc:sldChg chg="addSp modSp">
        <pc:chgData name="MSTR - Anandakumar Kavyakrithika" userId="S::kavyakrithika_anandakumar@mymail.sutd.edu.sg::c5381c2b-93e8-402c-b66c-2ef057ac2658" providerId="AD" clId="Web-{AC034728-5F4E-ED93-EEFA-61E9C528C03E}" dt="2025-06-24T07:56:07.109" v="369" actId="20577"/>
        <pc:sldMkLst>
          <pc:docMk/>
          <pc:sldMk cId="275560515" sldId="267"/>
        </pc:sldMkLst>
        <pc:spChg chg="mod">
          <ac:chgData name="MSTR - Anandakumar Kavyakrithika" userId="S::kavyakrithika_anandakumar@mymail.sutd.edu.sg::c5381c2b-93e8-402c-b66c-2ef057ac2658" providerId="AD" clId="Web-{AC034728-5F4E-ED93-EEFA-61E9C528C03E}" dt="2025-06-24T07:56:07.109" v="369" actId="20577"/>
          <ac:spMkLst>
            <pc:docMk/>
            <pc:sldMk cId="275560515" sldId="267"/>
            <ac:spMk id="2" creationId="{43311EB4-DDAF-4D60-9AA8-A6422C293781}"/>
          </ac:spMkLst>
        </pc:spChg>
        <pc:spChg chg="mod">
          <ac:chgData name="MSTR - Anandakumar Kavyakrithika" userId="S::kavyakrithika_anandakumar@mymail.sutd.edu.sg::c5381c2b-93e8-402c-b66c-2ef057ac2658" providerId="AD" clId="Web-{AC034728-5F4E-ED93-EEFA-61E9C528C03E}" dt="2025-06-24T07:51:03.428" v="343" actId="20577"/>
          <ac:spMkLst>
            <pc:docMk/>
            <pc:sldMk cId="275560515" sldId="267"/>
            <ac:spMk id="3" creationId="{BAAE2EDE-6624-57C9-B57A-460FFC4AE64F}"/>
          </ac:spMkLst>
        </pc:spChg>
        <pc:picChg chg="add mod">
          <ac:chgData name="MSTR - Anandakumar Kavyakrithika" userId="S::kavyakrithika_anandakumar@mymail.sutd.edu.sg::c5381c2b-93e8-402c-b66c-2ef057ac2658" providerId="AD" clId="Web-{AC034728-5F4E-ED93-EEFA-61E9C528C03E}" dt="2025-06-24T07:51:48.023" v="348" actId="1076"/>
          <ac:picMkLst>
            <pc:docMk/>
            <pc:sldMk cId="275560515" sldId="267"/>
            <ac:picMk id="7" creationId="{6A1A1065-0AF6-AABD-EA17-DDB08654B5EA}"/>
          </ac:picMkLst>
        </pc:picChg>
      </pc:sldChg>
      <pc:sldChg chg="addSp modSp">
        <pc:chgData name="MSTR - Anandakumar Kavyakrithika" userId="S::kavyakrithika_anandakumar@mymail.sutd.edu.sg::c5381c2b-93e8-402c-b66c-2ef057ac2658" providerId="AD" clId="Web-{AC034728-5F4E-ED93-EEFA-61E9C528C03E}" dt="2025-06-24T07:55:45.968" v="362" actId="20577"/>
        <pc:sldMkLst>
          <pc:docMk/>
          <pc:sldMk cId="2639375378" sldId="272"/>
        </pc:sldMkLst>
        <pc:spChg chg="mod">
          <ac:chgData name="MSTR - Anandakumar Kavyakrithika" userId="S::kavyakrithika_anandakumar@mymail.sutd.edu.sg::c5381c2b-93e8-402c-b66c-2ef057ac2658" providerId="AD" clId="Web-{AC034728-5F4E-ED93-EEFA-61E9C528C03E}" dt="2025-06-24T07:55:45.968" v="362" actId="20577"/>
          <ac:spMkLst>
            <pc:docMk/>
            <pc:sldMk cId="2639375378" sldId="272"/>
            <ac:spMk id="2" creationId="{512C07EA-9618-4410-4B2D-7380CEDC6915}"/>
          </ac:spMkLst>
        </pc:spChg>
        <pc:spChg chg="mod">
          <ac:chgData name="MSTR - Anandakumar Kavyakrithika" userId="S::kavyakrithika_anandakumar@mymail.sutd.edu.sg::c5381c2b-93e8-402c-b66c-2ef057ac2658" providerId="AD" clId="Web-{AC034728-5F4E-ED93-EEFA-61E9C528C03E}" dt="2025-06-24T07:13:13.495" v="314" actId="20577"/>
          <ac:spMkLst>
            <pc:docMk/>
            <pc:sldMk cId="2639375378" sldId="272"/>
            <ac:spMk id="3" creationId="{D85D026B-6EE3-4C8A-0AB9-83140E25861A}"/>
          </ac:spMkLst>
        </pc:spChg>
        <pc:picChg chg="add mod">
          <ac:chgData name="MSTR - Anandakumar Kavyakrithika" userId="S::kavyakrithika_anandakumar@mymail.sutd.edu.sg::c5381c2b-93e8-402c-b66c-2ef057ac2658" providerId="AD" clId="Web-{AC034728-5F4E-ED93-EEFA-61E9C528C03E}" dt="2025-06-24T07:52:27.806" v="351" actId="1076"/>
          <ac:picMkLst>
            <pc:docMk/>
            <pc:sldMk cId="2639375378" sldId="272"/>
            <ac:picMk id="7" creationId="{5B1353B7-510E-F006-0E20-388CA4F75ECB}"/>
          </ac:picMkLst>
        </pc:picChg>
      </pc:sldChg>
      <pc:sldChg chg="addSp delSp modSp">
        <pc:chgData name="MSTR - Anandakumar Kavyakrithika" userId="S::kavyakrithika_anandakumar@mymail.sutd.edu.sg::c5381c2b-93e8-402c-b66c-2ef057ac2658" providerId="AD" clId="Web-{AC034728-5F4E-ED93-EEFA-61E9C528C03E}" dt="2025-06-24T07:55:51.265" v="364" actId="20577"/>
        <pc:sldMkLst>
          <pc:docMk/>
          <pc:sldMk cId="3258911404" sldId="273"/>
        </pc:sldMkLst>
        <pc:spChg chg="mod">
          <ac:chgData name="MSTR - Anandakumar Kavyakrithika" userId="S::kavyakrithika_anandakumar@mymail.sutd.edu.sg::c5381c2b-93e8-402c-b66c-2ef057ac2658" providerId="AD" clId="Web-{AC034728-5F4E-ED93-EEFA-61E9C528C03E}" dt="2025-06-24T07:55:51.265" v="364" actId="20577"/>
          <ac:spMkLst>
            <pc:docMk/>
            <pc:sldMk cId="3258911404" sldId="273"/>
            <ac:spMk id="2" creationId="{569C1C13-7E56-FA49-D1C2-34EB90071815}"/>
          </ac:spMkLst>
        </pc:spChg>
        <pc:picChg chg="add mod">
          <ac:chgData name="MSTR - Anandakumar Kavyakrithika" userId="S::kavyakrithika_anandakumar@mymail.sutd.edu.sg::c5381c2b-93e8-402c-b66c-2ef057ac2658" providerId="AD" clId="Web-{AC034728-5F4E-ED93-EEFA-61E9C528C03E}" dt="2025-06-24T07:55:20.999" v="358" actId="1076"/>
          <ac:picMkLst>
            <pc:docMk/>
            <pc:sldMk cId="3258911404" sldId="273"/>
            <ac:picMk id="7" creationId="{F3BF3605-3597-6D17-B560-4DA39C194226}"/>
          </ac:picMkLst>
        </pc:picChg>
      </pc:sldChg>
      <pc:sldChg chg="addSp delSp modSp mod modClrScheme chgLayout">
        <pc:chgData name="MSTR - Anandakumar Kavyakrithika" userId="S::kavyakrithika_anandakumar@mymail.sutd.edu.sg::c5381c2b-93e8-402c-b66c-2ef057ac2658" providerId="AD" clId="Web-{AC034728-5F4E-ED93-EEFA-61E9C528C03E}" dt="2025-06-24T07:11:53.726" v="302" actId="20577"/>
        <pc:sldMkLst>
          <pc:docMk/>
          <pc:sldMk cId="3287417304" sldId="276"/>
        </pc:sldMkLst>
        <pc:spChg chg="mod ord">
          <ac:chgData name="MSTR - Anandakumar Kavyakrithika" userId="S::kavyakrithika_anandakumar@mymail.sutd.edu.sg::c5381c2b-93e8-402c-b66c-2ef057ac2658" providerId="AD" clId="Web-{AC034728-5F4E-ED93-EEFA-61E9C528C03E}" dt="2025-06-24T07:11:53.726" v="302" actId="20577"/>
          <ac:spMkLst>
            <pc:docMk/>
            <pc:sldMk cId="3287417304" sldId="276"/>
            <ac:spMk id="2" creationId="{D90D3347-EA39-B3FF-CE5C-C38034DEAA2E}"/>
          </ac:spMkLst>
        </pc:spChg>
        <pc:spChg chg="mod ord">
          <ac:chgData name="MSTR - Anandakumar Kavyakrithika" userId="S::kavyakrithika_anandakumar@mymail.sutd.edu.sg::c5381c2b-93e8-402c-b66c-2ef057ac2658" providerId="AD" clId="Web-{AC034728-5F4E-ED93-EEFA-61E9C528C03E}" dt="2025-06-24T07:01:33.658" v="2"/>
          <ac:spMkLst>
            <pc:docMk/>
            <pc:sldMk cId="3287417304" sldId="276"/>
            <ac:spMk id="4" creationId="{41677CA6-ADEA-46BE-441A-4619323EE25E}"/>
          </ac:spMkLst>
        </pc:spChg>
        <pc:spChg chg="mod ord">
          <ac:chgData name="MSTR - Anandakumar Kavyakrithika" userId="S::kavyakrithika_anandakumar@mymail.sutd.edu.sg::c5381c2b-93e8-402c-b66c-2ef057ac2658" providerId="AD" clId="Web-{AC034728-5F4E-ED93-EEFA-61E9C528C03E}" dt="2025-06-24T07:01:33.658" v="2"/>
          <ac:spMkLst>
            <pc:docMk/>
            <pc:sldMk cId="3287417304" sldId="276"/>
            <ac:spMk id="6" creationId="{D175599A-438A-C9D5-B0E1-D199600B075A}"/>
          </ac:spMkLst>
        </pc:spChg>
        <pc:spChg chg="add mod ord">
          <ac:chgData name="MSTR - Anandakumar Kavyakrithika" userId="S::kavyakrithika_anandakumar@mymail.sutd.edu.sg::c5381c2b-93e8-402c-b66c-2ef057ac2658" providerId="AD" clId="Web-{AC034728-5F4E-ED93-EEFA-61E9C528C03E}" dt="2025-06-24T07:10:43.755" v="301" actId="20577"/>
          <ac:spMkLst>
            <pc:docMk/>
            <pc:sldMk cId="3287417304" sldId="276"/>
            <ac:spMk id="7" creationId="{6E38E8A6-9D4A-19F4-9378-89F2D7E45792}"/>
          </ac:spMkLst>
        </pc:spChg>
        <pc:picChg chg="mod">
          <ac:chgData name="MSTR - Anandakumar Kavyakrithika" userId="S::kavyakrithika_anandakumar@mymail.sutd.edu.sg::c5381c2b-93e8-402c-b66c-2ef057ac2658" providerId="AD" clId="Web-{AC034728-5F4E-ED93-EEFA-61E9C528C03E}" dt="2025-06-24T07:07:51.623" v="208" actId="1076"/>
          <ac:picMkLst>
            <pc:docMk/>
            <pc:sldMk cId="3287417304" sldId="276"/>
            <ac:picMk id="5" creationId="{52459BAB-CB9A-DF81-126A-434226122293}"/>
          </ac:picMkLst>
        </pc:picChg>
        <pc:picChg chg="add mod modCrop">
          <ac:chgData name="MSTR - Anandakumar Kavyakrithika" userId="S::kavyakrithika_anandakumar@mymail.sutd.edu.sg::c5381c2b-93e8-402c-b66c-2ef057ac2658" providerId="AD" clId="Web-{AC034728-5F4E-ED93-EEFA-61E9C528C03E}" dt="2025-06-24T07:08:05.592" v="213" actId="1076"/>
          <ac:picMkLst>
            <pc:docMk/>
            <pc:sldMk cId="3287417304" sldId="276"/>
            <ac:picMk id="8" creationId="{6BE0C451-687B-5CC0-940A-6A818C9DD7F4}"/>
          </ac:picMkLst>
        </pc:picChg>
      </pc:sldChg>
    </pc:docChg>
  </pc:docChgLst>
  <pc:docChgLst>
    <pc:chgData name="来宾用户" userId="S::urn:spo:tenantanon#075d7738-c42e-48f5-8f78-f4e9593a4074::" providerId="AD" clId="Web-{7CDB20FF-8F65-A202-494A-CB41003B62C3}"/>
    <pc:docChg chg="modSld">
      <pc:chgData name="来宾用户" userId="S::urn:spo:tenantanon#075d7738-c42e-48f5-8f78-f4e9593a4074::" providerId="AD" clId="Web-{7CDB20FF-8F65-A202-494A-CB41003B62C3}" dt="2025-07-02T06:12:08" v="23" actId="20577"/>
      <pc:docMkLst>
        <pc:docMk/>
      </pc:docMkLst>
      <pc:sldChg chg="modSp">
        <pc:chgData name="来宾用户" userId="S::urn:spo:tenantanon#075d7738-c42e-48f5-8f78-f4e9593a4074::" providerId="AD" clId="Web-{7CDB20FF-8F65-A202-494A-CB41003B62C3}" dt="2025-07-02T06:12:08" v="23" actId="20577"/>
        <pc:sldMkLst>
          <pc:docMk/>
          <pc:sldMk cId="2283686539" sldId="280"/>
        </pc:sldMkLst>
        <pc:spChg chg="mod">
          <ac:chgData name="来宾用户" userId="S::urn:spo:tenantanon#075d7738-c42e-48f5-8f78-f4e9593a4074::" providerId="AD" clId="Web-{7CDB20FF-8F65-A202-494A-CB41003B62C3}" dt="2025-07-02T06:12:08" v="23" actId="20577"/>
          <ac:spMkLst>
            <pc:docMk/>
            <pc:sldMk cId="2283686539" sldId="280"/>
            <ac:spMk id="9" creationId="{05E12595-0D67-8285-4DC9-650882DA958A}"/>
          </ac:spMkLst>
        </pc:spChg>
      </pc:sldChg>
    </pc:docChg>
  </pc:docChgLst>
  <pc:docChgLst>
    <pc:chgData name="来宾用户" userId="S::urn:spo:tenantanon#075d7738-c42e-48f5-8f78-f4e9593a4074::" providerId="AD" clId="Web-{22F4ABF2-4D08-114C-3E7A-9814CDA3489D}"/>
    <pc:docChg chg="modSld">
      <pc:chgData name="来宾用户" userId="S::urn:spo:tenantanon#075d7738-c42e-48f5-8f78-f4e9593a4074::" providerId="AD" clId="Web-{22F4ABF2-4D08-114C-3E7A-9814CDA3489D}" dt="2025-06-24T06:42:59.555" v="29" actId="20577"/>
      <pc:docMkLst>
        <pc:docMk/>
      </pc:docMkLst>
      <pc:sldChg chg="modSp">
        <pc:chgData name="来宾用户" userId="S::urn:spo:tenantanon#075d7738-c42e-48f5-8f78-f4e9593a4074::" providerId="AD" clId="Web-{22F4ABF2-4D08-114C-3E7A-9814CDA3489D}" dt="2025-06-24T06:42:59.555" v="29" actId="20577"/>
        <pc:sldMkLst>
          <pc:docMk/>
          <pc:sldMk cId="2385236979" sldId="274"/>
        </pc:sldMkLst>
      </pc:sldChg>
      <pc:sldChg chg="modSp">
        <pc:chgData name="来宾用户" userId="S::urn:spo:tenantanon#075d7738-c42e-48f5-8f78-f4e9593a4074::" providerId="AD" clId="Web-{22F4ABF2-4D08-114C-3E7A-9814CDA3489D}" dt="2025-06-24T06:41:46.336" v="25" actId="20577"/>
        <pc:sldMkLst>
          <pc:docMk/>
          <pc:sldMk cId="3846609942" sldId="275"/>
        </pc:sldMkLst>
      </pc:sldChg>
    </pc:docChg>
  </pc:docChgLst>
  <pc:docChgLst>
    <pc:chgData name="MSTR - Anandakumar Kavyakrithika" userId="S::kavyakrithika_anandakumar@mymail.sutd.edu.sg::c5381c2b-93e8-402c-b66c-2ef057ac2658" providerId="AD" clId="Web-{E73B14DD-8990-3FC6-250B-C6A663DF08BD}"/>
    <pc:docChg chg="modSld">
      <pc:chgData name="MSTR - Anandakumar Kavyakrithika" userId="S::kavyakrithika_anandakumar@mymail.sutd.edu.sg::c5381c2b-93e8-402c-b66c-2ef057ac2658" providerId="AD" clId="Web-{E73B14DD-8990-3FC6-250B-C6A663DF08BD}" dt="2025-06-25T03:48:37.405" v="972" actId="1076"/>
      <pc:docMkLst>
        <pc:docMk/>
      </pc:docMkLst>
      <pc:sldChg chg="addSp delSp modSp modNotes">
        <pc:chgData name="MSTR - Anandakumar Kavyakrithika" userId="S::kavyakrithika_anandakumar@mymail.sutd.edu.sg::c5381c2b-93e8-402c-b66c-2ef057ac2658" providerId="AD" clId="Web-{E73B14DD-8990-3FC6-250B-C6A663DF08BD}" dt="2025-06-25T03:48:21.686" v="969" actId="20577"/>
        <pc:sldMkLst>
          <pc:docMk/>
          <pc:sldMk cId="275560515" sldId="267"/>
        </pc:sldMkLst>
        <pc:spChg chg="mod">
          <ac:chgData name="MSTR - Anandakumar Kavyakrithika" userId="S::kavyakrithika_anandakumar@mymail.sutd.edu.sg::c5381c2b-93e8-402c-b66c-2ef057ac2658" providerId="AD" clId="Web-{E73B14DD-8990-3FC6-250B-C6A663DF08BD}" dt="2025-06-25T03:48:10.279" v="963" actId="20577"/>
          <ac:spMkLst>
            <pc:docMk/>
            <pc:sldMk cId="275560515" sldId="267"/>
            <ac:spMk id="3" creationId="{BAAE2EDE-6624-57C9-B57A-460FFC4AE64F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2:44:24.199" v="38" actId="20577"/>
          <ac:spMkLst>
            <pc:docMk/>
            <pc:sldMk cId="275560515" sldId="267"/>
            <ac:spMk id="8" creationId="{DE3CF0E6-9EDC-ACF6-24DE-641CD8C53ED5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8:14.139" v="965" actId="20577"/>
          <ac:spMkLst>
            <pc:docMk/>
            <pc:sldMk cId="275560515" sldId="267"/>
            <ac:spMk id="16" creationId="{3EC69AED-A570-49AF-45C7-F5BC93AA3B2A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8:18.373" v="967" actId="20577"/>
          <ac:spMkLst>
            <pc:docMk/>
            <pc:sldMk cId="275560515" sldId="267"/>
            <ac:spMk id="17" creationId="{8097E771-D975-5A0D-614B-21E90EDC37A0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8:21.686" v="969" actId="20577"/>
          <ac:spMkLst>
            <pc:docMk/>
            <pc:sldMk cId="275560515" sldId="267"/>
            <ac:spMk id="18" creationId="{BC5B6F9F-8A03-05EE-2F84-E1D0A4CBB4F3}"/>
          </ac:spMkLst>
        </pc:spChg>
        <pc:picChg chg="mod">
          <ac:chgData name="MSTR - Anandakumar Kavyakrithika" userId="S::kavyakrithika_anandakumar@mymail.sutd.edu.sg::c5381c2b-93e8-402c-b66c-2ef057ac2658" providerId="AD" clId="Web-{E73B14DD-8990-3FC6-250B-C6A663DF08BD}" dt="2025-06-25T02:43:43.307" v="8"/>
          <ac:picMkLst>
            <pc:docMk/>
            <pc:sldMk cId="275560515" sldId="267"/>
            <ac:picMk id="7" creationId="{6A1A1065-0AF6-AABD-EA17-DDB08654B5EA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2:47:20.580" v="70" actId="14100"/>
          <ac:picMkLst>
            <pc:docMk/>
            <pc:sldMk cId="275560515" sldId="267"/>
            <ac:picMk id="9" creationId="{29DC4365-511A-08AD-5E22-084DE9D30C18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2:48:29.192" v="91" actId="1076"/>
          <ac:picMkLst>
            <pc:docMk/>
            <pc:sldMk cId="275560515" sldId="267"/>
            <ac:picMk id="11" creationId="{5DB6F3E9-BB8C-4435-4C57-77643183B8E7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2:48:13.817" v="87" actId="1076"/>
          <ac:picMkLst>
            <pc:docMk/>
            <pc:sldMk cId="275560515" sldId="267"/>
            <ac:picMk id="13" creationId="{B9341F3C-5EB2-4807-2416-29C2DE49B565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2:48:27.051" v="90" actId="1076"/>
          <ac:picMkLst>
            <pc:docMk/>
            <pc:sldMk cId="275560515" sldId="267"/>
            <ac:picMk id="14" creationId="{1EEB7500-98F4-EE63-7DF4-0EB7F19E6E9D}"/>
          </ac:picMkLst>
        </pc:picChg>
      </pc:sldChg>
      <pc:sldChg chg="addSp modSp">
        <pc:chgData name="MSTR - Anandakumar Kavyakrithika" userId="S::kavyakrithika_anandakumar@mymail.sutd.edu.sg::c5381c2b-93e8-402c-b66c-2ef057ac2658" providerId="AD" clId="Web-{E73B14DD-8990-3FC6-250B-C6A663DF08BD}" dt="2025-06-25T03:48:37.405" v="972" actId="1076"/>
        <pc:sldMkLst>
          <pc:docMk/>
          <pc:sldMk cId="2639375378" sldId="272"/>
        </pc:sldMkLst>
        <pc:spChg chg="mod">
          <ac:chgData name="MSTR - Anandakumar Kavyakrithika" userId="S::kavyakrithika_anandakumar@mymail.sutd.edu.sg::c5381c2b-93e8-402c-b66c-2ef057ac2658" providerId="AD" clId="Web-{E73B14DD-8990-3FC6-250B-C6A663DF08BD}" dt="2025-06-25T03:47:40.622" v="955" actId="20577"/>
          <ac:spMkLst>
            <pc:docMk/>
            <pc:sldMk cId="2639375378" sldId="272"/>
            <ac:spMk id="3" creationId="{D85D026B-6EE3-4C8A-0AB9-83140E25861A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8:31.046" v="971" actId="1076"/>
          <ac:spMkLst>
            <pc:docMk/>
            <pc:sldMk cId="2639375378" sldId="272"/>
            <ac:spMk id="16" creationId="{839DE99D-E9A9-DF50-1453-84548F4C79FA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8:28.811" v="970" actId="1076"/>
          <ac:spMkLst>
            <pc:docMk/>
            <pc:sldMk cId="2639375378" sldId="272"/>
            <ac:spMk id="17" creationId="{911B4192-5B7B-9FDF-A28E-7617ABE3744E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8:37.405" v="972" actId="1076"/>
          <ac:spMkLst>
            <pc:docMk/>
            <pc:sldMk cId="2639375378" sldId="272"/>
            <ac:spMk id="18" creationId="{D5D9CD86-F0D9-F045-7682-17A97AE2CB50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33:10.875" v="586" actId="1076"/>
          <ac:spMkLst>
            <pc:docMk/>
            <pc:sldMk cId="2639375378" sldId="272"/>
            <ac:spMk id="19" creationId="{F2BEF92C-97BA-3599-61C5-A5A11A45F425}"/>
          </ac:spMkLst>
        </pc:spChg>
        <pc:picChg chg="mod">
          <ac:chgData name="MSTR - Anandakumar Kavyakrithika" userId="S::kavyakrithika_anandakumar@mymail.sutd.edu.sg::c5381c2b-93e8-402c-b66c-2ef057ac2658" providerId="AD" clId="Web-{E73B14DD-8990-3FC6-250B-C6A663DF08BD}" dt="2025-06-25T03:09:42" v="274" actId="1076"/>
          <ac:picMkLst>
            <pc:docMk/>
            <pc:sldMk cId="2639375378" sldId="272"/>
            <ac:picMk id="7" creationId="{5B1353B7-510E-F006-0E20-388CA4F75ECB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3:09:12.249" v="264" actId="1076"/>
          <ac:picMkLst>
            <pc:docMk/>
            <pc:sldMk cId="2639375378" sldId="272"/>
            <ac:picMk id="9" creationId="{30F0056A-CB19-38E4-568F-1A22AF24DFAB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3:09:24.859" v="269" actId="1076"/>
          <ac:picMkLst>
            <pc:docMk/>
            <pc:sldMk cId="2639375378" sldId="272"/>
            <ac:picMk id="11" creationId="{BD0EF10A-011E-C719-2722-F69A8147DD4D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3:09:26.718" v="270" actId="1076"/>
          <ac:picMkLst>
            <pc:docMk/>
            <pc:sldMk cId="2639375378" sldId="272"/>
            <ac:picMk id="13" creationId="{ED5FD201-C819-5CA2-2CCE-3A2B821622F2}"/>
          </ac:picMkLst>
        </pc:picChg>
        <pc:picChg chg="add mod">
          <ac:chgData name="MSTR - Anandakumar Kavyakrithika" userId="S::kavyakrithika_anandakumar@mymail.sutd.edu.sg::c5381c2b-93e8-402c-b66c-2ef057ac2658" providerId="AD" clId="Web-{E73B14DD-8990-3FC6-250B-C6A663DF08BD}" dt="2025-06-25T03:09:29.437" v="271" actId="1076"/>
          <ac:picMkLst>
            <pc:docMk/>
            <pc:sldMk cId="2639375378" sldId="272"/>
            <ac:picMk id="15" creationId="{4A9F9C0E-3F8F-2307-B620-1B51725C2ED7}"/>
          </ac:picMkLst>
        </pc:picChg>
      </pc:sldChg>
      <pc:sldChg chg="addSp modSp">
        <pc:chgData name="MSTR - Anandakumar Kavyakrithika" userId="S::kavyakrithika_anandakumar@mymail.sutd.edu.sg::c5381c2b-93e8-402c-b66c-2ef057ac2658" providerId="AD" clId="Web-{E73B14DD-8990-3FC6-250B-C6A663DF08BD}" dt="2025-06-25T03:47:16.152" v="952" actId="14100"/>
        <pc:sldMkLst>
          <pc:docMk/>
          <pc:sldMk cId="3258911404" sldId="273"/>
        </pc:sldMkLst>
        <pc:spChg chg="add mod">
          <ac:chgData name="MSTR - Anandakumar Kavyakrithika" userId="S::kavyakrithika_anandakumar@mymail.sutd.edu.sg::c5381c2b-93e8-402c-b66c-2ef057ac2658" providerId="AD" clId="Web-{E73B14DD-8990-3FC6-250B-C6A663DF08BD}" dt="2025-06-25T03:46:59.339" v="945" actId="20577"/>
          <ac:spMkLst>
            <pc:docMk/>
            <pc:sldMk cId="3258911404" sldId="273"/>
            <ac:spMk id="8" creationId="{38D00931-AF06-3BAF-0448-9A0D867897D0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7:02.980" v="947" actId="20577"/>
          <ac:spMkLst>
            <pc:docMk/>
            <pc:sldMk cId="3258911404" sldId="273"/>
            <ac:spMk id="18" creationId="{22C6C36D-36C8-A537-5807-0A8ED726695C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7:06.293" v="949" actId="20577"/>
          <ac:spMkLst>
            <pc:docMk/>
            <pc:sldMk cId="3258911404" sldId="273"/>
            <ac:spMk id="20" creationId="{1746C78F-1273-135A-9308-F71C50B0A187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47:16.152" v="952" actId="14100"/>
          <ac:spMkLst>
            <pc:docMk/>
            <pc:sldMk cId="3258911404" sldId="273"/>
            <ac:spMk id="22" creationId="{D93F7983-65F8-7A3C-F1BB-B06B1156F6A9}"/>
          </ac:spMkLst>
        </pc:spChg>
        <pc:spChg chg="add mod">
          <ac:chgData name="MSTR - Anandakumar Kavyakrithika" userId="S::kavyakrithika_anandakumar@mymail.sutd.edu.sg::c5381c2b-93e8-402c-b66c-2ef057ac2658" providerId="AD" clId="Web-{E73B14DD-8990-3FC6-250B-C6A663DF08BD}" dt="2025-06-25T03:33:34.766" v="595" actId="1076"/>
          <ac:spMkLst>
            <pc:docMk/>
            <pc:sldMk cId="3258911404" sldId="273"/>
            <ac:spMk id="23" creationId="{124E9194-03C5-07FD-887C-4B61916D68A3}"/>
          </ac:spMkLst>
        </pc:spChg>
        <pc:picChg chg="add">
          <ac:chgData name="MSTR - Anandakumar Kavyakrithika" userId="S::kavyakrithika_anandakumar@mymail.sutd.edu.sg::c5381c2b-93e8-402c-b66c-2ef057ac2658" providerId="AD" clId="Web-{E73B14DD-8990-3FC6-250B-C6A663DF08BD}" dt="2025-06-25T03:32:44.936" v="572"/>
          <ac:picMkLst>
            <pc:docMk/>
            <pc:sldMk cId="3258911404" sldId="273"/>
            <ac:picMk id="10" creationId="{A554C4E4-7C87-3431-CEB0-EC551FCB8BBA}"/>
          </ac:picMkLst>
        </pc:picChg>
        <pc:picChg chg="add">
          <ac:chgData name="MSTR - Anandakumar Kavyakrithika" userId="S::kavyakrithika_anandakumar@mymail.sutd.edu.sg::c5381c2b-93e8-402c-b66c-2ef057ac2658" providerId="AD" clId="Web-{E73B14DD-8990-3FC6-250B-C6A663DF08BD}" dt="2025-06-25T03:32:44.952" v="573"/>
          <ac:picMkLst>
            <pc:docMk/>
            <pc:sldMk cId="3258911404" sldId="273"/>
            <ac:picMk id="12" creationId="{A026ACC6-CF72-8A64-E9E3-8ADD868B9521}"/>
          </ac:picMkLst>
        </pc:picChg>
        <pc:picChg chg="add">
          <ac:chgData name="MSTR - Anandakumar Kavyakrithika" userId="S::kavyakrithika_anandakumar@mymail.sutd.edu.sg::c5381c2b-93e8-402c-b66c-2ef057ac2658" providerId="AD" clId="Web-{E73B14DD-8990-3FC6-250B-C6A663DF08BD}" dt="2025-06-25T03:32:44.967" v="574"/>
          <ac:picMkLst>
            <pc:docMk/>
            <pc:sldMk cId="3258911404" sldId="273"/>
            <ac:picMk id="14" creationId="{9CFD2C6D-395D-32BD-C440-B2A9FCD7C8B6}"/>
          </ac:picMkLst>
        </pc:picChg>
        <pc:picChg chg="add">
          <ac:chgData name="MSTR - Anandakumar Kavyakrithika" userId="S::kavyakrithika_anandakumar@mymail.sutd.edu.sg::c5381c2b-93e8-402c-b66c-2ef057ac2658" providerId="AD" clId="Web-{E73B14DD-8990-3FC6-250B-C6A663DF08BD}" dt="2025-06-25T03:32:44.983" v="575"/>
          <ac:picMkLst>
            <pc:docMk/>
            <pc:sldMk cId="3258911404" sldId="273"/>
            <ac:picMk id="16" creationId="{38666406-7899-C6F1-8CD0-1557C61EC522}"/>
          </ac:picMkLst>
        </pc:picChg>
      </pc:sldChg>
      <pc:sldChg chg="modSp">
        <pc:chgData name="MSTR - Anandakumar Kavyakrithika" userId="S::kavyakrithika_anandakumar@mymail.sutd.edu.sg::c5381c2b-93e8-402c-b66c-2ef057ac2658" providerId="AD" clId="Web-{E73B14DD-8990-3FC6-250B-C6A663DF08BD}" dt="2025-06-25T03:31:13.855" v="570" actId="20577"/>
        <pc:sldMkLst>
          <pc:docMk/>
          <pc:sldMk cId="3287417304" sldId="276"/>
        </pc:sldMkLst>
        <pc:spChg chg="mod">
          <ac:chgData name="MSTR - Anandakumar Kavyakrithika" userId="S::kavyakrithika_anandakumar@mymail.sutd.edu.sg::c5381c2b-93e8-402c-b66c-2ef057ac2658" providerId="AD" clId="Web-{E73B14DD-8990-3FC6-250B-C6A663DF08BD}" dt="2025-06-25T03:31:13.855" v="570" actId="20577"/>
          <ac:spMkLst>
            <pc:docMk/>
            <pc:sldMk cId="3287417304" sldId="276"/>
            <ac:spMk id="7" creationId="{6E38E8A6-9D4A-19F4-9378-89F2D7E45792}"/>
          </ac:spMkLst>
        </pc:spChg>
      </pc:sldChg>
    </pc:docChg>
  </pc:docChgLst>
  <pc:docChgLst>
    <pc:chgData name="来宾用户" userId="S::urn:spo:tenantanon#075d7738-c42e-48f5-8f78-f4e9593a4074::" providerId="AD" clId="Web-{C33E5F84-3EAE-2D69-0D27-673EC0AC3AA0}"/>
    <pc:docChg chg="addSld delSld modSld">
      <pc:chgData name="来宾用户" userId="S::urn:spo:tenantanon#075d7738-c42e-48f5-8f78-f4e9593a4074::" providerId="AD" clId="Web-{C33E5F84-3EAE-2D69-0D27-673EC0AC3AA0}" dt="2025-06-25T03:22:46.614" v="739"/>
      <pc:docMkLst>
        <pc:docMk/>
      </pc:docMkLst>
      <pc:sldChg chg="addSp delSp modSp">
        <pc:chgData name="来宾用户" userId="S::urn:spo:tenantanon#075d7738-c42e-48f5-8f78-f4e9593a4074::" providerId="AD" clId="Web-{C33E5F84-3EAE-2D69-0D27-673EC0AC3AA0}" dt="2025-06-25T03:12:11.282" v="617" actId="1076"/>
        <pc:sldMkLst>
          <pc:docMk/>
          <pc:sldMk cId="1064855782" sldId="269"/>
        </pc:sldMkLst>
        <pc:graphicFrameChg chg="add mod ord modGraphic">
          <ac:chgData name="来宾用户" userId="S::urn:spo:tenantanon#075d7738-c42e-48f5-8f78-f4e9593a4074::" providerId="AD" clId="Web-{C33E5F84-3EAE-2D69-0D27-673EC0AC3AA0}" dt="2025-06-25T03:12:11.282" v="617" actId="1076"/>
          <ac:graphicFrameMkLst>
            <pc:docMk/>
            <pc:sldMk cId="1064855782" sldId="269"/>
            <ac:graphicFrameMk id="12" creationId="{A6C81CDA-542D-A9BA-F1EE-FBD865A118D6}"/>
          </ac:graphicFrameMkLst>
        </pc:graphicFrameChg>
      </pc:sldChg>
      <pc:sldChg chg="modSp">
        <pc:chgData name="来宾用户" userId="S::urn:spo:tenantanon#075d7738-c42e-48f5-8f78-f4e9593a4074::" providerId="AD" clId="Web-{C33E5F84-3EAE-2D69-0D27-673EC0AC3AA0}" dt="2025-06-25T03:08:41.197" v="602" actId="20577"/>
        <pc:sldMkLst>
          <pc:docMk/>
          <pc:sldMk cId="375018132" sldId="270"/>
        </pc:sldMkLst>
        <pc:spChg chg="mod">
          <ac:chgData name="来宾用户" userId="S::urn:spo:tenantanon#075d7738-c42e-48f5-8f78-f4e9593a4074::" providerId="AD" clId="Web-{C33E5F84-3EAE-2D69-0D27-673EC0AC3AA0}" dt="2025-06-25T03:08:41.197" v="602" actId="20577"/>
          <ac:spMkLst>
            <pc:docMk/>
            <pc:sldMk cId="375018132" sldId="270"/>
            <ac:spMk id="3" creationId="{B0A87679-0019-9DA6-7EA5-2B68225A4BDD}"/>
          </ac:spMkLst>
        </pc:spChg>
      </pc:sldChg>
      <pc:sldChg chg="modSp del">
        <pc:chgData name="来宾用户" userId="S::urn:spo:tenantanon#075d7738-c42e-48f5-8f78-f4e9593a4074::" providerId="AD" clId="Web-{C33E5F84-3EAE-2D69-0D27-673EC0AC3AA0}" dt="2025-06-25T03:00:05.181" v="538"/>
        <pc:sldMkLst>
          <pc:docMk/>
          <pc:sldMk cId="2385236979" sldId="274"/>
        </pc:sldMkLst>
      </pc:sldChg>
      <pc:sldChg chg="del">
        <pc:chgData name="来宾用户" userId="S::urn:spo:tenantanon#075d7738-c42e-48f5-8f78-f4e9593a4074::" providerId="AD" clId="Web-{C33E5F84-3EAE-2D69-0D27-673EC0AC3AA0}" dt="2025-06-25T03:00:07.275" v="539"/>
        <pc:sldMkLst>
          <pc:docMk/>
          <pc:sldMk cId="3846609942" sldId="275"/>
        </pc:sldMkLst>
      </pc:sldChg>
      <pc:sldChg chg="addSp delSp modSp add replId">
        <pc:chgData name="来宾用户" userId="S::urn:spo:tenantanon#075d7738-c42e-48f5-8f78-f4e9593a4074::" providerId="AD" clId="Web-{C33E5F84-3EAE-2D69-0D27-673EC0AC3AA0}" dt="2025-06-25T03:22:46.614" v="739"/>
        <pc:sldMkLst>
          <pc:docMk/>
          <pc:sldMk cId="697789330" sldId="277"/>
        </pc:sldMkLst>
        <pc:graphicFrameChg chg="add mod ord modGraphic">
          <ac:chgData name="来宾用户" userId="S::urn:spo:tenantanon#075d7738-c42e-48f5-8f78-f4e9593a4074::" providerId="AD" clId="Web-{C33E5F84-3EAE-2D69-0D27-673EC0AC3AA0}" dt="2025-06-25T03:22:46.614" v="739"/>
          <ac:graphicFrameMkLst>
            <pc:docMk/>
            <pc:sldMk cId="697789330" sldId="277"/>
            <ac:graphicFrameMk id="9" creationId="{C3188D01-8E36-8D4B-C25C-8E2DB21BB679}"/>
          </ac:graphicFrameMkLst>
        </pc:graphicFrameChg>
      </pc:sldChg>
    </pc:docChg>
  </pc:docChgLst>
  <pc:docChgLst>
    <pc:chgData name="来宾用户" userId="S::urn:spo:tenantanon#075d7738-c42e-48f5-8f78-f4e9593a4074::" providerId="AD" clId="Web-{C4F662C3-9310-B737-D080-5156D0A9C08C}"/>
    <pc:docChg chg="addSld modSld">
      <pc:chgData name="来宾用户" userId="S::urn:spo:tenantanon#075d7738-c42e-48f5-8f78-f4e9593a4074::" providerId="AD" clId="Web-{C4F662C3-9310-B737-D080-5156D0A9C08C}" dt="2025-07-02T13:59:41.464" v="8"/>
      <pc:docMkLst>
        <pc:docMk/>
      </pc:docMkLst>
      <pc:sldChg chg="addSp delSp modSp new">
        <pc:chgData name="来宾用户" userId="S::urn:spo:tenantanon#075d7738-c42e-48f5-8f78-f4e9593a4074::" providerId="AD" clId="Web-{C4F662C3-9310-B737-D080-5156D0A9C08C}" dt="2025-07-02T13:59:41.464" v="8"/>
        <pc:sldMkLst>
          <pc:docMk/>
          <pc:sldMk cId="2071701819" sldId="282"/>
        </pc:sldMkLst>
        <pc:spChg chg="del">
          <ac:chgData name="来宾用户" userId="S::urn:spo:tenantanon#075d7738-c42e-48f5-8f78-f4e9593a4074::" providerId="AD" clId="Web-{C4F662C3-9310-B737-D080-5156D0A9C08C}" dt="2025-07-02T07:56:37.675" v="3"/>
          <ac:spMkLst>
            <pc:docMk/>
            <pc:sldMk cId="2071701819" sldId="282"/>
            <ac:spMk id="2" creationId="{FF6E4F30-823D-D9EC-38B7-68B3E3C808AA}"/>
          </ac:spMkLst>
        </pc:spChg>
        <pc:spChg chg="del">
          <ac:chgData name="来宾用户" userId="S::urn:spo:tenantanon#075d7738-c42e-48f5-8f78-f4e9593a4074::" providerId="AD" clId="Web-{C4F662C3-9310-B737-D080-5156D0A9C08C}" dt="2025-07-02T07:56:29.487" v="1"/>
          <ac:spMkLst>
            <pc:docMk/>
            <pc:sldMk cId="2071701819" sldId="282"/>
            <ac:spMk id="3" creationId="{988B80EC-9863-C681-C76B-A3E66CC6529A}"/>
          </ac:spMkLst>
        </pc:spChg>
        <pc:picChg chg="add del mod modCrop">
          <ac:chgData name="来宾用户" userId="S::urn:spo:tenantanon#075d7738-c42e-48f5-8f78-f4e9593a4074::" providerId="AD" clId="Web-{C4F662C3-9310-B737-D080-5156D0A9C08C}" dt="2025-07-02T13:59:41.464" v="8"/>
          <ac:picMkLst>
            <pc:docMk/>
            <pc:sldMk cId="2071701819" sldId="282"/>
            <ac:picMk id="7" creationId="{CC7F2128-9DD6-6B47-8EA4-20236F73A804}"/>
          </ac:picMkLst>
        </pc:picChg>
      </pc:sldChg>
    </pc:docChg>
  </pc:docChgLst>
  <pc:docChgLst>
    <pc:chgData name="来宾用户" userId="S::urn:spo:tenantanon#075d7738-c42e-48f5-8f78-f4e9593a4074::" providerId="AD" clId="Web-{66828BCD-A743-1BB2-7976-9F7CC7B9C78B}"/>
    <pc:docChg chg="addSld delSld modSld sldOrd">
      <pc:chgData name="来宾用户" userId="S::urn:spo:tenantanon#075d7738-c42e-48f5-8f78-f4e9593a4074::" providerId="AD" clId="Web-{66828BCD-A743-1BB2-7976-9F7CC7B9C78B}" dt="2025-06-26T03:27:56.263" v="797" actId="1076"/>
      <pc:docMkLst>
        <pc:docMk/>
      </pc:docMkLst>
      <pc:sldChg chg="addSp delSp modSp">
        <pc:chgData name="来宾用户" userId="S::urn:spo:tenantanon#075d7738-c42e-48f5-8f78-f4e9593a4074::" providerId="AD" clId="Web-{66828BCD-A743-1BB2-7976-9F7CC7B9C78B}" dt="2025-06-25T07:46:25.516" v="511" actId="20577"/>
        <pc:sldMkLst>
          <pc:docMk/>
          <pc:sldMk cId="1252898016" sldId="262"/>
        </pc:sldMkLst>
      </pc:sldChg>
      <pc:sldChg chg="addSp delSp modSp">
        <pc:chgData name="来宾用户" userId="S::urn:spo:tenantanon#075d7738-c42e-48f5-8f78-f4e9593a4074::" providerId="AD" clId="Web-{66828BCD-A743-1BB2-7976-9F7CC7B9C78B}" dt="2025-06-25T08:54:45.778" v="738" actId="14100"/>
        <pc:sldMkLst>
          <pc:docMk/>
          <pc:sldMk cId="3773172674" sldId="263"/>
        </pc:sldMkLst>
      </pc:sldChg>
      <pc:sldChg chg="addSp delSp modSp">
        <pc:chgData name="来宾用户" userId="S::urn:spo:tenantanon#075d7738-c42e-48f5-8f78-f4e9593a4074::" providerId="AD" clId="Web-{66828BCD-A743-1BB2-7976-9F7CC7B9C78B}" dt="2025-06-25T08:55:16.029" v="741" actId="14100"/>
        <pc:sldMkLst>
          <pc:docMk/>
          <pc:sldMk cId="3862074219" sldId="265"/>
        </pc:sldMkLst>
      </pc:sldChg>
      <pc:sldChg chg="delSp modSp">
        <pc:chgData name="来宾用户" userId="S::urn:spo:tenantanon#075d7738-c42e-48f5-8f78-f4e9593a4074::" providerId="AD" clId="Web-{66828BCD-A743-1BB2-7976-9F7CC7B9C78B}" dt="2025-06-25T08:31:06.693" v="644"/>
        <pc:sldMkLst>
          <pc:docMk/>
          <pc:sldMk cId="1064855782" sldId="269"/>
        </pc:sldMkLst>
      </pc:sldChg>
      <pc:sldChg chg="addSp delSp modSp">
        <pc:chgData name="来宾用户" userId="S::urn:spo:tenantanon#075d7738-c42e-48f5-8f78-f4e9593a4074::" providerId="AD" clId="Web-{66828BCD-A743-1BB2-7976-9F7CC7B9C78B}" dt="2025-06-25T08:32:32.099" v="734"/>
        <pc:sldMkLst>
          <pc:docMk/>
          <pc:sldMk cId="1268129955" sldId="271"/>
        </pc:sldMkLst>
        <pc:graphicFrameChg chg="add mod modGraphic">
          <ac:chgData name="来宾用户" userId="S::urn:spo:tenantanon#075d7738-c42e-48f5-8f78-f4e9593a4074::" providerId="AD" clId="Web-{66828BCD-A743-1BB2-7976-9F7CC7B9C78B}" dt="2025-06-25T08:32:32.099" v="734"/>
          <ac:graphicFrameMkLst>
            <pc:docMk/>
            <pc:sldMk cId="1268129955" sldId="271"/>
            <ac:graphicFrameMk id="8" creationId="{3EA0196F-D100-BBC1-2A9C-16E6456A3457}"/>
          </ac:graphicFrameMkLst>
        </pc:graphicFrameChg>
      </pc:sldChg>
      <pc:sldChg chg="modSp">
        <pc:chgData name="来宾用户" userId="S::urn:spo:tenantanon#075d7738-c42e-48f5-8f78-f4e9593a4074::" providerId="AD" clId="Web-{66828BCD-A743-1BB2-7976-9F7CC7B9C78B}" dt="2025-06-25T07:45:40.920" v="503"/>
        <pc:sldMkLst>
          <pc:docMk/>
          <pc:sldMk cId="697789330" sldId="277"/>
        </pc:sldMkLst>
        <pc:graphicFrameChg chg="mod modGraphic">
          <ac:chgData name="来宾用户" userId="S::urn:spo:tenantanon#075d7738-c42e-48f5-8f78-f4e9593a4074::" providerId="AD" clId="Web-{66828BCD-A743-1BB2-7976-9F7CC7B9C78B}" dt="2025-06-25T07:45:40.920" v="503"/>
          <ac:graphicFrameMkLst>
            <pc:docMk/>
            <pc:sldMk cId="697789330" sldId="277"/>
            <ac:graphicFrameMk id="9" creationId="{C3188D01-8E36-8D4B-C25C-8E2DB21BB679}"/>
          </ac:graphicFrameMkLst>
        </pc:graphicFrameChg>
      </pc:sldChg>
      <pc:sldChg chg="modSp add replId">
        <pc:chgData name="来宾用户" userId="S::urn:spo:tenantanon#075d7738-c42e-48f5-8f78-f4e9593a4074::" providerId="AD" clId="Web-{66828BCD-A743-1BB2-7976-9F7CC7B9C78B}" dt="2025-06-25T03:46:38.670" v="91" actId="1076"/>
        <pc:sldMkLst>
          <pc:docMk/>
          <pc:sldMk cId="3071996668" sldId="278"/>
        </pc:sldMkLst>
      </pc:sldChg>
      <pc:sldChg chg="addSp delSp modSp new modNotes">
        <pc:chgData name="来宾用户" userId="S::urn:spo:tenantanon#075d7738-c42e-48f5-8f78-f4e9593a4074::" providerId="AD" clId="Web-{66828BCD-A743-1BB2-7976-9F7CC7B9C78B}" dt="2025-06-25T07:44:24.683" v="496" actId="14100"/>
        <pc:sldMkLst>
          <pc:docMk/>
          <pc:sldMk cId="811807181" sldId="279"/>
        </pc:sldMkLst>
      </pc:sldChg>
      <pc:sldChg chg="addSp delSp modSp new ord">
        <pc:chgData name="来宾用户" userId="S::urn:spo:tenantanon#075d7738-c42e-48f5-8f78-f4e9593a4074::" providerId="AD" clId="Web-{66828BCD-A743-1BB2-7976-9F7CC7B9C78B}" dt="2025-06-25T15:44:22.742" v="786" actId="20577"/>
        <pc:sldMkLst>
          <pc:docMk/>
          <pc:sldMk cId="2283686539" sldId="280"/>
        </pc:sldMkLst>
        <pc:spChg chg="add mod">
          <ac:chgData name="来宾用户" userId="S::urn:spo:tenantanon#075d7738-c42e-48f5-8f78-f4e9593a4074::" providerId="AD" clId="Web-{66828BCD-A743-1BB2-7976-9F7CC7B9C78B}" dt="2025-06-25T15:44:22.742" v="786" actId="20577"/>
          <ac:spMkLst>
            <pc:docMk/>
            <pc:sldMk cId="2283686539" sldId="280"/>
            <ac:spMk id="9" creationId="{05E12595-0D67-8285-4DC9-650882DA958A}"/>
          </ac:spMkLst>
        </pc:spChg>
      </pc:sldChg>
      <pc:sldChg chg="addSp delSp modSp new">
        <pc:chgData name="来宾用户" userId="S::urn:spo:tenantanon#075d7738-c42e-48f5-8f78-f4e9593a4074::" providerId="AD" clId="Web-{66828BCD-A743-1BB2-7976-9F7CC7B9C78B}" dt="2025-06-26T03:27:56.263" v="797" actId="1076"/>
        <pc:sldMkLst>
          <pc:docMk/>
          <pc:sldMk cId="2909709876" sldId="281"/>
        </pc:sldMkLst>
      </pc:sldChg>
      <pc:sldChg chg="modSp add del replId">
        <pc:chgData name="来宾用户" userId="S::urn:spo:tenantanon#075d7738-c42e-48f5-8f78-f4e9593a4074::" providerId="AD" clId="Web-{66828BCD-A743-1BB2-7976-9F7CC7B9C78B}" dt="2025-06-25T07:33:11.623" v="367"/>
        <pc:sldMkLst>
          <pc:docMk/>
          <pc:sldMk cId="311473504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5C7B-54C8-47CC-B17B-F175028FDD4D}" type="datetimeFigureOut"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503D-D933-451D-9F69-9575D83328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Robot Therapy refers to the use of animal-type robots (e.g., Paro the seal robot) as a substitute for Animal-Assisted-Therapy(AAT).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The therapeutic robot helped to reduce depression and stress levels and improved social interactions among elderly users.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Highly effective among dementia patients, where it helped to reduce aggressive behavior. 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Human-Robot Interaction: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Paro makes use of sensors such as tactile and aural to perceive people and the environment and responds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6503D-D933-451D-9F69-9575D83328F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07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nnelnewsasia.com/commentary/senior-loneliness-mortality-risk-ageing-public-health-crisis-3615171?utm_source=chatgpt.com" TargetMode="External"/><Relationship Id="rId2" Type="http://schemas.openxmlformats.org/officeDocument/2006/relationships/hyperlink" Target="https://www.channelnewsasia.com/cnainsider/when-someone-dies-alone-singapore-this-is-what-happens-seniors-7694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nin.12645" TargetMode="External"/><Relationship Id="rId4" Type="http://schemas.openxmlformats.org/officeDocument/2006/relationships/hyperlink" Target="https://doi.org/10.1159/00031901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Mid-Term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Robot Duet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D0A4-F9D5-CCEE-0243-5851DCFC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gaps and 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FC1E-A7BD-FCBA-FAD3-C43CB978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E93F-F1E9-4477-A5EE-6A14465EE786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BDE4-456F-A020-4209-2306B21E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3FE3-FEAB-A1E8-7D34-F4448F0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10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A6C81CDA-542D-A9BA-F1EE-FBD865A11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355965"/>
              </p:ext>
            </p:extLst>
          </p:nvPr>
        </p:nvGraphicFramePr>
        <p:xfrm>
          <a:off x="699069" y="2420578"/>
          <a:ext cx="10167936" cy="256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688776845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3153905109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83847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Robot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Key Gap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Challenge Summary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/>
                        <a:t>PARO</a:t>
                      </a:r>
                      <a:endParaRPr lang="zh-CN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Intellignce &amp; Sensing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No true AI, no adaptation, tactile-only interface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0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EliQ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Physical Interacton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No moblity or physical expressiveness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79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Kebbi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Robust Perception &amp; Learning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Weak emotional modeling, error-prone CV/SR in real- world use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95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5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F94-5EC7-97A2-4600-68E661C3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7679-0019-9DA6-7EA5-2B68225A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5549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/>
              <a:t>Project Objectives: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Build a socially assistive robot</a:t>
            </a:r>
            <a:r>
              <a:rPr lang="en-US">
                <a:ea typeface="+mn-lt"/>
                <a:cs typeface="+mn-lt"/>
              </a:rPr>
              <a:t> that enhances user engagement, emotion recognition, and personalized interaction for elderly.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Integrate multi-modal sensing and interaction</a:t>
            </a:r>
            <a:r>
              <a:rPr lang="en-US">
                <a:ea typeface="+mn-lt"/>
                <a:cs typeface="+mn-lt"/>
              </a:rPr>
              <a:t> (vision and audio) to create a context-aware, emotionally intelligent robot.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85A3-E873-38E2-54CD-671D8F22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A9-3339-414D-9DC7-7A1783FB2170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DC53-F346-C3FE-00A3-700B92B1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9E34-CE0B-20AA-0510-EA97A51C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11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41520-FA51-4ED1-0A86-5AE924D8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6EFC-CAD2-9109-120F-4672B7DD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19" y="219126"/>
            <a:ext cx="10168128" cy="1179576"/>
          </a:xfrm>
        </p:spPr>
        <p:txBody>
          <a:bodyPr/>
          <a:lstStyle/>
          <a:p>
            <a:r>
              <a:rPr lang="en-US"/>
              <a:t>Project Objectives &amp; Goals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25ED-A20C-83D6-8608-82C60F5C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A9-3339-414D-9DC7-7A1783FB2170}" type="datetime1"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9815-DA3C-3953-13E8-81D58C22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12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3188D01-8E36-8D4B-C25C-8E2DB21BB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890041"/>
              </p:ext>
            </p:extLst>
          </p:nvPr>
        </p:nvGraphicFramePr>
        <p:xfrm>
          <a:off x="923074" y="1408253"/>
          <a:ext cx="10375056" cy="52430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58352">
                  <a:extLst>
                    <a:ext uri="{9D8B030D-6E8A-4147-A177-3AD203B41FA5}">
                      <a16:colId xmlns:a16="http://schemas.microsoft.com/office/drawing/2014/main" val="3872128228"/>
                    </a:ext>
                  </a:extLst>
                </a:gridCol>
                <a:gridCol w="3458352">
                  <a:extLst>
                    <a:ext uri="{9D8B030D-6E8A-4147-A177-3AD203B41FA5}">
                      <a16:colId xmlns:a16="http://schemas.microsoft.com/office/drawing/2014/main" val="692667416"/>
                    </a:ext>
                  </a:extLst>
                </a:gridCol>
                <a:gridCol w="3458352">
                  <a:extLst>
                    <a:ext uri="{9D8B030D-6E8A-4147-A177-3AD203B41FA5}">
                      <a16:colId xmlns:a16="http://schemas.microsoft.com/office/drawing/2014/main" val="679186485"/>
                    </a:ext>
                  </a:extLst>
                </a:gridCol>
              </a:tblGrid>
              <a:tr h="418823">
                <a:tc>
                  <a:txBody>
                    <a:bodyPr/>
                    <a:lstStyle/>
                    <a:p>
                      <a:r>
                        <a:rPr lang="zh-CN" altLang="en-US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What it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98960"/>
                  </a:ext>
                </a:extLst>
              </a:tr>
              <a:tr h="1039301">
                <a:tc>
                  <a:txBody>
                    <a:bodyPr/>
                    <a:lstStyle/>
                    <a:p>
                      <a:r>
                        <a:rPr lang="zh-CN" altLang="en-US"/>
                        <a:t>G1: Emotional &amp; Environmental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altLang="zh-CN" sz="1800" b="0" i="0" u="none" strike="noStrike" noProof="0"/>
                        <a:t>Enable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real-time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detection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of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user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emotion</a:t>
                      </a:r>
                      <a:r>
                        <a:rPr lang="zh-CN" altLang="en-US" sz="1800" b="0" i="0" u="none" strike="noStrike" noProof="0"/>
                        <a:t> through conversations.</a:t>
                      </a:r>
                      <a:endParaRPr lang="en-US" altLang="zh-CN" sz="1800" b="0" i="0" u="none" strike="noStrike" noProof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zh-CN" altLang="en-US" sz="1800" b="0" i="0" u="none" strike="noStrike" noProof="0"/>
                        <a:t>Environment awareness(eg. the layout of the house and the obstacles within each room).</a:t>
                      </a:r>
                      <a:endParaRPr lang="en-US" altLang="zh-CN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venir Next LT Pro"/>
                        </a:rPr>
                        <a:t>Addresses</a:t>
                      </a:r>
                      <a:r>
                        <a:rPr lang="zh-CN" altLang="en-US" sz="1800" b="0" i="0" u="none" strike="noStrike" noProof="0">
                          <a:latin typeface="Avenir Next LT Pro"/>
                        </a:rPr>
                        <a:t> the lack of ability of current robots to relate to users emotionally and adapt to different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06170"/>
                  </a:ext>
                </a:extLst>
              </a:tr>
              <a:tr h="1349542">
                <a:tc>
                  <a:txBody>
                    <a:bodyPr/>
                    <a:lstStyle/>
                    <a:p>
                      <a:r>
                        <a:rPr lang="zh-CN" altLang="en-US" i="0"/>
                        <a:t>G2: </a:t>
                      </a: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Mobility</a:t>
                      </a:r>
                      <a:endParaRPr lang="zh-CN" altLang="en-US" sz="1800" b="0" i="0" u="none" strike="noStrike" noProof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Wheeled-robot</a:t>
                      </a:r>
                      <a:r>
                        <a:rPr lang="zh-CN" sz="1800" b="0" i="0" u="none" strike="noStrike" noProof="0">
                          <a:latin typeface="Avenir Next LT Pro"/>
                        </a:rPr>
                        <a:t> </a:t>
                      </a:r>
                      <a:endParaRPr lang="zh-CN" altLang="en-US" sz="1800" b="0" i="0" u="none" strike="noStrike" noProof="0">
                        <a:latin typeface="Avenir Next LT Pro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zh-CN" altLang="en-US" sz="1800" b="0" i="0" u="none" strike="noStrike" noProof="0">
                          <a:latin typeface="Avenir Next LT Pro"/>
                        </a:rPr>
                        <a:t>Follow the elderly around when commanded.</a:t>
                      </a:r>
                      <a:endParaRPr lang="zh-CN" sz="1800" b="0" i="0" u="none" strike="noStrike" noProof="0"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A</a:t>
                      </a:r>
                      <a:r>
                        <a:rPr lang="zh-CN" sz="1800" b="0" i="0" u="none" strike="noStrike" noProof="0">
                          <a:latin typeface="Avenir Next LT Pro"/>
                        </a:rPr>
                        <a:t>ddresses </a:t>
                      </a: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the</a:t>
                      </a:r>
                      <a:r>
                        <a:rPr lang="zh-CN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inability of current robots to move around to accompany the elderly anytime and anywhere.</a:t>
                      </a:r>
                      <a:endParaRPr lang="zh-CN" sz="1800" b="0" i="0" u="none" strike="noStrike" noProof="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55154"/>
                  </a:ext>
                </a:extLst>
              </a:tr>
              <a:tr h="1349542">
                <a:tc>
                  <a:txBody>
                    <a:bodyPr/>
                    <a:lstStyle/>
                    <a:p>
                      <a:r>
                        <a:rPr lang="zh-CN" altLang="en-US"/>
                        <a:t>G3: Adapatability &amp; Long-term efficency.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The robot adopts to the personality and interests of the elderly.</a:t>
                      </a:r>
                      <a:endParaRPr 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Provide long-term emotional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Res</a:t>
                      </a:r>
                      <a:r>
                        <a:rPr lang="zh-CN" sz="1800" b="0" i="0" u="none" strike="noStrike" noProof="0">
                          <a:latin typeface="Avenir Next LT Pro"/>
                        </a:rPr>
                        <a:t>olves the o</a:t>
                      </a: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ne-dimensional</a:t>
                      </a:r>
                      <a:r>
                        <a:rPr lang="zh-CN" sz="1800" b="0" i="0" u="none" strike="noStrike" noProof="0">
                          <a:latin typeface="Avenir Next LT Pro"/>
                        </a:rPr>
                        <a:t> conversations seen in all </a:t>
                      </a:r>
                      <a:r>
                        <a:rPr lang="en-US" altLang="zh-CN" sz="1800" b="0" i="0" u="none" strike="noStrike" noProof="0">
                          <a:latin typeface="Avenir Next LT Pro"/>
                        </a:rPr>
                        <a:t>current social robots.</a:t>
                      </a:r>
                      <a:endParaRPr lang="zh-CN" sz="1800" b="0" i="0" u="none" strike="noStrike" noProof="0"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8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CC7E-92CD-C755-D0FE-626FF494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Approach(Voice Command)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A338-0570-73E3-30C3-682C33CD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00DF-8BA9-4C47-AF31-2D01C4DFCACD}" type="datetime1"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7DFC-30BD-A5C0-431F-66751616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72" y="6490821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13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10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A7217AE0-4B0C-9F4A-C58D-F9037827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28" y="1556234"/>
            <a:ext cx="9415946" cy="5114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289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9D865-AEFA-C78E-1A90-E2023F20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46C1-720E-4802-B314-D4B9B92FE2B3}" type="datetime1">
              <a:t>7/2/2025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56A23-2601-B53A-E8EE-6220AFBB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14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内容占位符 8" descr="图表, 箱线图&#10;&#10;AI 生成的内容可能不正确。">
            <a:extLst>
              <a:ext uri="{FF2B5EF4-FFF2-40B4-BE49-F238E27FC236}">
                <a16:creationId xmlns:a16="http://schemas.microsoft.com/office/drawing/2014/main" id="{0C7442F8-503A-96B2-7C56-B8E8781E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9082" t="18166" r="19588" b="-176"/>
          <a:stretch>
            <a:fillRect/>
          </a:stretch>
        </p:blipFill>
        <p:spPr>
          <a:xfrm>
            <a:off x="3372356" y="961954"/>
            <a:ext cx="5436290" cy="5707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B759E-928D-905F-05A1-821CCEC3173E}"/>
              </a:ext>
            </a:extLst>
          </p:cNvPr>
          <p:cNvSpPr txBox="1"/>
          <p:nvPr/>
        </p:nvSpPr>
        <p:spPr>
          <a:xfrm>
            <a:off x="1874246" y="206967"/>
            <a:ext cx="84463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u="sng" dirty="0"/>
              <a:t>Simulation Result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9097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D7BB-A8AF-8E8A-FE77-66183C1B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770"/>
            <a:ext cx="10168128" cy="1179576"/>
          </a:xfrm>
        </p:spPr>
        <p:txBody>
          <a:bodyPr/>
          <a:lstStyle/>
          <a:p>
            <a:pPr algn="ctr"/>
            <a:r>
              <a:rPr lang="zh-CN" altLang="en-US"/>
              <a:t>Proposed Approach(Echolocation)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67D31-7600-2A15-4039-C7F720A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9157-37C6-400E-9F91-C3F632E3E9E5}" type="datetime1">
              <a:t>7/2/2025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F2077-4E50-0BED-EFC9-A7F8113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15</a:t>
            </a:fld>
            <a:endParaRPr lang="en-US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81600F9B-4FA3-CDE3-D86D-B5BF0EB8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39" y="1108449"/>
            <a:ext cx="8039179" cy="55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9BFD-4717-D8BD-4B8D-71D6E18D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Thinking Process and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EE69-D9AA-57EE-F975-AA7A9AC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DC3B-CC3B-42D5-92C5-B157622BA20B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2738-ACFC-620A-FCC8-DBE161E3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9DA6-8804-6E63-A8B1-F0D30937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72" y="6490821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16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A0196F-D100-BBC1-2A9C-16E6456A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36888"/>
              </p:ext>
            </p:extLst>
          </p:nvPr>
        </p:nvGraphicFramePr>
        <p:xfrm>
          <a:off x="606778" y="2174240"/>
          <a:ext cx="11197247" cy="2194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82615">
                  <a:extLst>
                    <a:ext uri="{9D8B030D-6E8A-4147-A177-3AD203B41FA5}">
                      <a16:colId xmlns:a16="http://schemas.microsoft.com/office/drawing/2014/main" val="228091889"/>
                    </a:ext>
                  </a:extLst>
                </a:gridCol>
                <a:gridCol w="9614632">
                  <a:extLst>
                    <a:ext uri="{9D8B030D-6E8A-4147-A177-3AD203B41FA5}">
                      <a16:colId xmlns:a16="http://schemas.microsoft.com/office/drawing/2014/main" val="2335730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1" u="sng" err="1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1" u="sng" err="1"/>
                        <a:t>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0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0" err="1"/>
                        <a:t>Empathize</a:t>
                      </a:r>
                      <a:endParaRPr lang="af-ZA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err="1"/>
                        <a:t>Collecting</a:t>
                      </a:r>
                      <a:r>
                        <a:rPr lang="af-ZA"/>
                        <a:t> data </a:t>
                      </a:r>
                      <a:r>
                        <a:rPr lang="af-ZA" err="1"/>
                        <a:t>on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the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challenges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faced</a:t>
                      </a:r>
                      <a:r>
                        <a:rPr lang="af-ZA"/>
                        <a:t> by </a:t>
                      </a:r>
                      <a:r>
                        <a:rPr lang="af-ZA" err="1"/>
                        <a:t>elderly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living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alone</a:t>
                      </a:r>
                      <a:r>
                        <a:rPr lang="af-ZA"/>
                        <a:t>.</a:t>
                      </a:r>
                      <a:endParaRPr lang="af-ZA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13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0" err="1"/>
                        <a:t>Define</a:t>
                      </a:r>
                      <a:endParaRPr lang="af-ZA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/>
                        <a:t>“</a:t>
                      </a:r>
                      <a:r>
                        <a:rPr lang="af-ZA" err="1"/>
                        <a:t>How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might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we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alleviates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loneliness</a:t>
                      </a:r>
                      <a:r>
                        <a:rPr lang="af-ZA"/>
                        <a:t> of </a:t>
                      </a:r>
                      <a:r>
                        <a:rPr lang="af-ZA" err="1"/>
                        <a:t>the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elderly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and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provides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companionship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to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them</a:t>
                      </a:r>
                      <a:r>
                        <a:rPr lang="af-ZA"/>
                        <a:t>?”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878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0" err="1"/>
                        <a:t>Ideate</a:t>
                      </a:r>
                      <a:endParaRPr lang="af-ZA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err="1"/>
                        <a:t>Brainstorming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for</a:t>
                      </a:r>
                      <a:r>
                        <a:rPr lang="af-ZA"/>
                        <a:t> different </a:t>
                      </a:r>
                      <a:r>
                        <a:rPr lang="af-ZA" err="1"/>
                        <a:t>concepts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to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enhance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Turtlebot</a:t>
                      </a:r>
                      <a:r>
                        <a:rPr lang="af-ZA"/>
                        <a:t>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893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0" err="1"/>
                        <a:t>Prototype</a:t>
                      </a:r>
                      <a:endParaRPr lang="af-ZA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0" i="0" u="none" strike="noStrike" noProof="0" err="1">
                          <a:latin typeface="Avenir Next LT Pro"/>
                        </a:rPr>
                        <a:t>Navigation</a:t>
                      </a:r>
                      <a:r>
                        <a:rPr lang="af-ZA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af-ZA" sz="1800" b="0" i="0" u="none" strike="noStrike" noProof="0" err="1">
                          <a:latin typeface="Avenir Next LT Pro"/>
                        </a:rPr>
                        <a:t>using</a:t>
                      </a:r>
                      <a:r>
                        <a:rPr lang="af-ZA" sz="1800" b="0" i="0" u="none" strike="noStrike" noProof="0">
                          <a:latin typeface="Avenir Next LT Pro"/>
                        </a:rPr>
                        <a:t> SLAM in a </a:t>
                      </a:r>
                      <a:r>
                        <a:rPr lang="af-ZA" sz="1800" b="0" i="0" u="none" strike="noStrike" noProof="0" err="1">
                          <a:latin typeface="Avenir Next LT Pro"/>
                        </a:rPr>
                        <a:t>simplified</a:t>
                      </a:r>
                      <a:r>
                        <a:rPr lang="af-ZA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af-ZA" sz="1800" b="0" i="0" u="none" strike="noStrike" noProof="0" err="1">
                          <a:latin typeface="Avenir Next LT Pro"/>
                        </a:rPr>
                        <a:t>home</a:t>
                      </a:r>
                      <a:r>
                        <a:rPr lang="af-ZA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af-ZA" sz="1800" b="0" i="0" u="none" strike="noStrike" noProof="0" err="1">
                          <a:latin typeface="Avenir Next LT Pro"/>
                        </a:rPr>
                        <a:t>simulation</a:t>
                      </a:r>
                      <a:r>
                        <a:rPr lang="af-ZA" sz="1800" b="0" i="0" u="none" strike="noStrike" noProof="0">
                          <a:latin typeface="Avenir Next LT Pro"/>
                        </a:rPr>
                        <a:t> in </a:t>
                      </a:r>
                      <a:r>
                        <a:rPr lang="af-ZA" sz="1800" b="0" i="0" u="none" strike="noStrike" noProof="0" err="1">
                          <a:latin typeface="Avenir Next LT Pro"/>
                        </a:rPr>
                        <a:t>Gazebo</a:t>
                      </a:r>
                      <a:r>
                        <a:rPr lang="af-ZA" sz="1800" b="0" i="0" u="none" strike="noStrike" noProof="0">
                          <a:latin typeface="Avenir Next LT Pro"/>
                        </a:rPr>
                        <a:t>.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01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b="0" err="1"/>
                        <a:t>Test</a:t>
                      </a:r>
                      <a:endParaRPr lang="af-ZA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f-ZA" err="1"/>
                        <a:t>Deploy</a:t>
                      </a:r>
                      <a:r>
                        <a:rPr lang="af-ZA"/>
                        <a:t> in a </a:t>
                      </a:r>
                      <a:r>
                        <a:rPr lang="af-ZA" err="1"/>
                        <a:t>test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environment</a:t>
                      </a:r>
                      <a:r>
                        <a:rPr lang="af-ZA"/>
                        <a:t>, </a:t>
                      </a:r>
                      <a:r>
                        <a:rPr lang="af-ZA" err="1"/>
                        <a:t>collect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user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reactions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and</a:t>
                      </a:r>
                      <a:r>
                        <a:rPr lang="af-ZA"/>
                        <a:t> </a:t>
                      </a:r>
                      <a:r>
                        <a:rPr lang="af-ZA" err="1"/>
                        <a:t>iterate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26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2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38C6-2EF9-CABE-2859-83360AD8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46" y="93191"/>
            <a:ext cx="10168128" cy="770968"/>
          </a:xfrm>
        </p:spPr>
        <p:txBody>
          <a:bodyPr/>
          <a:lstStyle/>
          <a:p>
            <a:pPr algn="ctr"/>
            <a:r>
              <a:rPr lang="en-US" u="sng"/>
              <a:t>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ACF-708F-487D-15D5-BB721D7E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854A-8AB8-4310-B951-ABA45A1A0D66}" type="datetime1"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AB40-6B60-4E0E-C377-F328D0A5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17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内容占位符 2" descr="图形用户界面, 应用程序, 表格&#10;&#10;AI 生成的内容可能不正确。">
            <a:extLst>
              <a:ext uri="{FF2B5EF4-FFF2-40B4-BE49-F238E27FC236}">
                <a16:creationId xmlns:a16="http://schemas.microsoft.com/office/drawing/2014/main" id="{C08F5D79-1FEE-C432-A496-0866E270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450" y="868389"/>
            <a:ext cx="9413084" cy="58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01AD-6132-1169-F95A-CF79159C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12" y="438369"/>
            <a:ext cx="10101868" cy="660533"/>
          </a:xfrm>
        </p:spPr>
        <p:txBody>
          <a:bodyPr/>
          <a:lstStyle/>
          <a:p>
            <a:pPr algn="ctr"/>
            <a:r>
              <a:rPr lang="en-US" u="sng"/>
              <a:t>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0EA0-27FE-893B-0AB3-3D34C915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D268-9517-4522-B8AA-B55A1CB7FE5C}" type="datetime1"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00EE-2AC5-20F5-5E05-497CA65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18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E1ECEA0-8491-8DC0-BE69-5A3C6140F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56" r="2159" b="484"/>
          <a:stretch>
            <a:fillRect/>
          </a:stretch>
        </p:blipFill>
        <p:spPr>
          <a:xfrm>
            <a:off x="777932" y="1591489"/>
            <a:ext cx="10915117" cy="46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27D0-E0D0-21A1-6EC8-6555C049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6C987-149B-FAB9-9F84-23D9ADE0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5D0-C292-40C0-8288-BAB7B79DBAC5}" type="datetime1"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395F-55DE-866D-077D-44CAA956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98095-94C0-FE48-6E9D-504A9EC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904" y="6533046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19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5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29F6-C3EA-EBC1-F776-3F74454C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60FA-8350-6616-C178-EBC5AD25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03" y="2157763"/>
            <a:ext cx="10168128" cy="46991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TEAM MEMBERS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 INTRODUCTION 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 BACKGROUND &amp; MOTIVATION 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 LITERATURE REVIEW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 PROBLEM STATEMENT 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TECHNICAL GAPS &amp; CHALLENGES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  PROJECT OBJECTIVES &amp; GOALS 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PROPOSED APPROACH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 DESIGN THINKING PROCESS &amp; METHODOLOGY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 TIMELINE </a:t>
            </a:r>
          </a:p>
          <a:p>
            <a:pPr marL="514350" indent="-514350">
              <a:buAutoNum type="arabicPeriod"/>
            </a:pPr>
            <a:r>
              <a:rPr lang="en-US" sz="1600">
                <a:latin typeface="Arial"/>
                <a:cs typeface="Arial"/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6F73-18FC-0C7C-A7EF-6499ED95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3170-45FB-4AF5-B800-501C51397B5C}" type="datetime1"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E7B-B774-5579-4535-830297F5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408" y="6499915"/>
            <a:ext cx="622853" cy="354082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2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14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AAD4-27E2-4FA3-6B7A-01DBFDB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DF80-0D59-D894-CCB5-6FE477D9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7154"/>
            <a:ext cx="10168128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i="1" u="sng">
                <a:latin typeface="Arial"/>
                <a:cs typeface="Arial"/>
              </a:rPr>
              <a:t>CNA. (n.d.). When someone dies alone in Singapore, this is what happens. [online] Available at: </a:t>
            </a:r>
            <a:r>
              <a:rPr lang="en-US" sz="1400" b="1" i="1" u="sng">
                <a:latin typeface="Arial"/>
                <a:cs typeface="Arial"/>
                <a:hlinkClick r:id="rId2"/>
              </a:rPr>
              <a:t>https://www.channelnewsasia.com/cnainsider/when-someone-dies-alone-singapore-this-is-what-happens-seniors-769486</a:t>
            </a:r>
            <a:r>
              <a:rPr lang="en-US" sz="1400" b="1" i="1" u="sng">
                <a:latin typeface="Arial"/>
                <a:cs typeface="Arial"/>
              </a:rPr>
              <a:t>.</a:t>
            </a:r>
          </a:p>
          <a:p>
            <a:r>
              <a:rPr lang="en-US" sz="1400" b="1" i="1" u="sng">
                <a:latin typeface="Arial"/>
                <a:cs typeface="Arial"/>
              </a:rPr>
              <a:t>CNA. (2021). Commentary: Loneliness is an overlooked public health challenge in ageing Singapore. [online] Available at: </a:t>
            </a:r>
            <a:r>
              <a:rPr lang="en-US" sz="1400" b="1" i="1" u="sng">
                <a:latin typeface="Arial"/>
                <a:cs typeface="Arial"/>
                <a:hlinkClick r:id="rId3"/>
              </a:rPr>
              <a:t>https://www.channelnewsasia.com/commentary/senior-loneliness-mortality-risk-ageing-public-health-crisis-3615171?utm_source=chatgpt.com</a:t>
            </a:r>
            <a:r>
              <a:rPr lang="en-US" sz="1400" b="1" i="1" u="sng">
                <a:latin typeface="Arial"/>
                <a:cs typeface="Arial"/>
              </a:rPr>
              <a:t>.</a:t>
            </a:r>
          </a:p>
          <a:p>
            <a:r>
              <a:rPr lang="en-US" sz="1400" b="1" i="1" u="sng">
                <a:latin typeface="Arial"/>
                <a:cs typeface="Arial"/>
              </a:rPr>
              <a:t>Shibata, Takanori, and Kazuyoshi Wada. “Robot Therapy: A New Approach for Mental Healthcare of the Elderly  a Mini-Review.” Gerontology, vol. 57, no. 4, 15 July 2010, pp. 378–386, </a:t>
            </a:r>
            <a:r>
              <a:rPr lang="en-US" sz="1400" b="1" i="1" u="sng">
                <a:latin typeface="Arial"/>
                <a:cs typeface="Arial"/>
                <a:hlinkClick r:id="rId4"/>
              </a:rPr>
              <a:t>https://doi.org/10.1159/000319015</a:t>
            </a:r>
            <a:r>
              <a:rPr lang="en-US" sz="1400" b="1" i="1" u="sng">
                <a:latin typeface="Arial"/>
                <a:cs typeface="Arial"/>
              </a:rPr>
              <a:t>.</a:t>
            </a:r>
          </a:p>
          <a:p>
            <a:r>
              <a:rPr lang="en-US" sz="1400" b="1" i="1" u="sng">
                <a:latin typeface="Arial"/>
                <a:cs typeface="Arial"/>
              </a:rPr>
              <a:t>Tenzin Wangmo, et al. “No Playing around with Robots? Ambivalent Attitudes toward the Use of Paro in Elder Care.” Nursing Inquiry, vol. 31, no. 3, 29 May 2024, </a:t>
            </a:r>
            <a:r>
              <a:rPr lang="en-US" sz="1400" b="1" i="1" u="sng">
                <a:latin typeface="Arial"/>
                <a:cs typeface="Arial"/>
                <a:hlinkClick r:id="rId5"/>
              </a:rPr>
              <a:t>https://doi.org/10.1111/nin.12645</a:t>
            </a:r>
            <a:r>
              <a:rPr lang="en-US" sz="1400" b="1" i="1" u="sng">
                <a:latin typeface="Arial"/>
                <a:cs typeface="Arial"/>
              </a:rPr>
              <a:t>.</a:t>
            </a:r>
          </a:p>
          <a:p>
            <a:r>
              <a:rPr lang="en-US" sz="1400" b="1" i="1" u="sng">
                <a:latin typeface="Arial"/>
                <a:cs typeface="Arial"/>
              </a:rPr>
              <a:t>spencer, terry. “Chatty Robot Helps Seniors Fight Loneliness through AI Companionship.” AP News, 22 Dec. 2023, apnews.com/article/artificial-intelligence-robot-elliq-senior-citizens-a343409477b7aea350254f94daf52eb7.</a:t>
            </a:r>
          </a:p>
          <a:p>
            <a:r>
              <a:rPr lang="en-US" sz="1400" b="1" i="1" u="sng">
                <a:latin typeface="Arial"/>
                <a:cs typeface="Arial"/>
              </a:rPr>
              <a:t>“Social Robot for Seniors in Singapore.” Silveractivities.com, 2019, silveractivities.com/</a:t>
            </a:r>
            <a:r>
              <a:rPr lang="en-US" sz="1400" b="1" i="1" u="sng" err="1">
                <a:latin typeface="Arial"/>
                <a:cs typeface="Arial"/>
              </a:rPr>
              <a:t>kebbi</a:t>
            </a:r>
            <a:r>
              <a:rPr lang="en-US" sz="1400" b="1" i="1" u="sng">
                <a:latin typeface="Arial"/>
                <a:cs typeface="Arial"/>
              </a:rPr>
              <a:t>-social-robot. Accessed 25 June 2025.</a:t>
            </a:r>
          </a:p>
          <a:p>
            <a:endParaRPr lang="en-US" sz="1400" b="1" i="1" u="sng">
              <a:latin typeface="Arial"/>
              <a:cs typeface="Arial"/>
            </a:endParaRPr>
          </a:p>
          <a:p>
            <a:endParaRPr lang="en-US" sz="1400" b="1" i="1" u="sng">
              <a:latin typeface="Arial"/>
              <a:cs typeface="Arial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21BA-FD42-C175-50BC-13B6A303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E203-1AF7-4AAF-8D58-CD891931ED78}" type="datetime1"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387B-2C2D-5FF0-8A4D-5E6A090A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20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01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E2C-0288-A407-B964-100D3433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Arial"/>
                <a:cs typeface="Arial"/>
              </a:rPr>
              <a:t>Team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2F80-299E-1447-23C4-231017C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00E0-7A14-4945-985F-CEE6EAC73D16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0FBF-0685-5D8F-1660-39C07FBB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F3C4-CB53-4D2D-E353-E18E6A5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3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31E625DC-7E08-EC3E-038F-FCF237F1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3061" y="2396565"/>
            <a:ext cx="1356139" cy="1356139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BCCDCEDC-6D61-2AA4-68A8-E2FE0884D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9905" y="2396565"/>
            <a:ext cx="1356139" cy="135613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A0C2247-027E-34E3-A947-01327AAA5960}"/>
              </a:ext>
            </a:extLst>
          </p:cNvPr>
          <p:cNvSpPr/>
          <p:nvPr/>
        </p:nvSpPr>
        <p:spPr>
          <a:xfrm>
            <a:off x="2401450" y="2401400"/>
            <a:ext cx="1297314" cy="14905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DD905-BC25-FEDE-C289-7AB0D701D98C}"/>
              </a:ext>
            </a:extLst>
          </p:cNvPr>
          <p:cNvSpPr/>
          <p:nvPr/>
        </p:nvSpPr>
        <p:spPr>
          <a:xfrm>
            <a:off x="7478294" y="2401400"/>
            <a:ext cx="1297314" cy="14905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B4AD2-3D7F-3EB4-5281-43D2169C1CEA}"/>
              </a:ext>
            </a:extLst>
          </p:cNvPr>
          <p:cNvSpPr txBox="1"/>
          <p:nvPr/>
        </p:nvSpPr>
        <p:spPr>
          <a:xfrm>
            <a:off x="2219263" y="4179050"/>
            <a:ext cx="182176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SHI WEI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4AB5898-C4C1-A32F-456B-BEBF54F1F097}"/>
              </a:ext>
            </a:extLst>
          </p:cNvPr>
          <p:cNvSpPr txBox="1"/>
          <p:nvPr/>
        </p:nvSpPr>
        <p:spPr>
          <a:xfrm>
            <a:off x="6477839" y="4179049"/>
            <a:ext cx="3636046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Anandakumar Kavyakrithika</a:t>
            </a:r>
          </a:p>
        </p:txBody>
      </p:sp>
    </p:spTree>
    <p:extLst>
      <p:ext uri="{BB962C8B-B14F-4D97-AF65-F5344CB8AC3E}">
        <p14:creationId xmlns:p14="http://schemas.microsoft.com/office/powerpoint/2010/main" val="206351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F06F-81BD-210D-15C6-5138081D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Arial"/>
                <a:cs typeface="Arial"/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CCFF-A999-C5C7-3B6C-796CECC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024D-6D7C-4EB5-8EDE-5A081DAAAE7E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A25E-DC7E-269F-BBDA-C422245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8CEE-8458-99C1-AED5-7D1EFFD4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4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66E012-877F-CBD8-E51A-EF4C41CB3022}"/>
              </a:ext>
            </a:extLst>
          </p:cNvPr>
          <p:cNvSpPr/>
          <p:nvPr/>
        </p:nvSpPr>
        <p:spPr>
          <a:xfrm>
            <a:off x="927501" y="2083996"/>
            <a:ext cx="4793102" cy="3707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/>
              <a:t>AIM: </a:t>
            </a:r>
          </a:p>
          <a:p>
            <a:pPr algn="ctr"/>
            <a:r>
              <a:rPr lang="en-US"/>
              <a:t>To develop a robot companion that alleviates loneliness among the elderly.</a:t>
            </a:r>
          </a:p>
          <a:p>
            <a:pPr algn="ctr"/>
            <a:endParaRPr lang="en-US"/>
          </a:p>
          <a:p>
            <a:pPr algn="ctr"/>
            <a:r>
              <a:rPr lang="en-US"/>
              <a:t> We are adopting the TurtleBot3 and enhancing it with voice-command control and echolocation to improve detection of the elderly.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D8CC2C-991F-A571-7516-0A7BA025C52F}"/>
              </a:ext>
            </a:extLst>
          </p:cNvPr>
          <p:cNvSpPr/>
          <p:nvPr/>
        </p:nvSpPr>
        <p:spPr>
          <a:xfrm>
            <a:off x="6493413" y="2083996"/>
            <a:ext cx="4793102" cy="3707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b="1" u="sng"/>
              <a:t>Key Features:</a:t>
            </a:r>
          </a:p>
          <a:p>
            <a:pPr algn="ctr"/>
            <a:endParaRPr lang="en-US" b="1" u="sng"/>
          </a:p>
          <a:p>
            <a:pPr marL="285750" indent="-285750">
              <a:buFont typeface="Arial"/>
              <a:buChar char="•"/>
            </a:pPr>
            <a:r>
              <a:rPr lang="en-US"/>
              <a:t>Voice commands to control the robot.</a:t>
            </a:r>
          </a:p>
          <a:p>
            <a:pPr marL="228600" indent="-228600">
              <a:buFont typeface="Arial"/>
              <a:buChar char="•"/>
            </a:pPr>
            <a:r>
              <a:rPr lang="en-US"/>
              <a:t>Improved detection using echolocation.</a:t>
            </a:r>
          </a:p>
          <a:p>
            <a:pPr marL="228600" indent="-228600">
              <a:buFont typeface="Arial"/>
              <a:buChar char="•"/>
            </a:pPr>
            <a:r>
              <a:rPr lang="en-US"/>
              <a:t>Follow-Me Mode.</a:t>
            </a:r>
          </a:p>
          <a:p>
            <a:pPr marL="228600" indent="-228600">
              <a:buFont typeface="Arial"/>
              <a:buChar char="•"/>
            </a:pPr>
            <a:r>
              <a:rPr lang="en-US"/>
              <a:t>Mental health support through reminders and check ins.</a:t>
            </a:r>
          </a:p>
          <a:p>
            <a:pPr marL="228600" indent="-228600">
              <a:buFont typeface="Arial"/>
              <a:buChar char="•"/>
            </a:pPr>
            <a:r>
              <a:rPr lang="en-US"/>
              <a:t>More interactive(</a:t>
            </a:r>
            <a:r>
              <a:rPr lang="en-US" i="1"/>
              <a:t>optional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3347-EA39-B3FF-CE5C-C38034DE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u="sng">
                <a:latin typeface="Arial"/>
                <a:cs typeface="Arial"/>
              </a:rPr>
              <a:t>Background &amp; Motivation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38E8A6-9D4A-19F4-9378-89F2D7E4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" y="2354759"/>
            <a:ext cx="5685776" cy="369417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About </a:t>
            </a:r>
            <a:r>
              <a:rPr lang="en-US" b="1">
                <a:solidFill>
                  <a:srgbClr val="FF0000"/>
                </a:solidFill>
              </a:rPr>
              <a:t>1/5th</a:t>
            </a:r>
            <a:r>
              <a:rPr lang="en-US"/>
              <a:t> of Singaporeans are aged 65 and above.</a:t>
            </a:r>
          </a:p>
          <a:p>
            <a:pPr>
              <a:lnSpc>
                <a:spcPct val="120000"/>
              </a:lnSpc>
            </a:pPr>
            <a:r>
              <a:rPr lang="en-US"/>
              <a:t>In 2030, </a:t>
            </a:r>
            <a:r>
              <a:rPr lang="en-US" b="1">
                <a:solidFill>
                  <a:srgbClr val="FF0000"/>
                </a:solidFill>
              </a:rPr>
              <a:t>83,000</a:t>
            </a:r>
            <a:r>
              <a:rPr lang="en-US"/>
              <a:t> elderly Singaporeans are predicted to be living alone. </a:t>
            </a:r>
          </a:p>
          <a:p>
            <a:pPr>
              <a:lnSpc>
                <a:spcPct val="120000"/>
              </a:lnSpc>
            </a:pPr>
            <a:r>
              <a:rPr lang="en-US"/>
              <a:t>There is an increasing trend of elderly calling helplines for loneliness and mental health issues.</a:t>
            </a:r>
          </a:p>
          <a:p>
            <a:pPr>
              <a:lnSpc>
                <a:spcPct val="120000"/>
              </a:lnSpc>
            </a:pPr>
            <a:r>
              <a:rPr lang="en-US"/>
              <a:t>The root problem is a lack of companionship.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CA6-ADEA-46BE-441A-4619323E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AAC8265-3C16-4573-A135-35D7DCACDA11}" type="datetime1">
              <a:rPr lang="en-US"/>
              <a:pPr>
                <a:spcAft>
                  <a:spcPts val="600"/>
                </a:spcAft>
              </a:pPr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599A-438A-C9D5-B0E1-D199600B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Picture 4" descr="A group of people sitting at desks&#10;&#10;AI-generated content may be incorrect.">
            <a:extLst>
              <a:ext uri="{FF2B5EF4-FFF2-40B4-BE49-F238E27FC236}">
                <a16:creationId xmlns:a16="http://schemas.microsoft.com/office/drawing/2014/main" id="{52459BAB-CB9A-DF81-126A-43422612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-5597"/>
            <a:ext cx="5815853" cy="2935927"/>
          </a:xfrm>
          <a:prstGeom prst="rect">
            <a:avLst/>
          </a:prstGeom>
        </p:spPr>
      </p:pic>
      <p:pic>
        <p:nvPicPr>
          <p:cNvPr id="8" name="Picture 7" descr="A screenshot of a white page with red text&#10;&#10;AI-generated content may be incorrect.">
            <a:extLst>
              <a:ext uri="{FF2B5EF4-FFF2-40B4-BE49-F238E27FC236}">
                <a16:creationId xmlns:a16="http://schemas.microsoft.com/office/drawing/2014/main" id="{6BE0C451-687B-5CC0-940A-6A818C9D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22" r="158" b="130"/>
          <a:stretch>
            <a:fillRect/>
          </a:stretch>
        </p:blipFill>
        <p:spPr>
          <a:xfrm>
            <a:off x="6898902" y="3026988"/>
            <a:ext cx="5297031" cy="3833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6F31A-0AD5-601B-F4D7-E6539A04A878}"/>
              </a:ext>
            </a:extLst>
          </p:cNvPr>
          <p:cNvSpPr txBox="1"/>
          <p:nvPr/>
        </p:nvSpPr>
        <p:spPr>
          <a:xfrm>
            <a:off x="11744839" y="6596984"/>
            <a:ext cx="4554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>
                <a:latin typeface="Arial"/>
                <a:cs typeface="Arial"/>
              </a:rPr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1EB4-DDAF-4D60-9AA8-A6422C29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Literature Review 1(Paro)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2EDE-6624-57C9-B57A-460FFC4A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324" y="2386916"/>
            <a:ext cx="5905346" cy="6130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Arial"/>
                <a:ea typeface="Calibri"/>
                <a:cs typeface="Calibri"/>
              </a:rPr>
              <a:t> Reduces depression and stress levels and improves social interactions among elderly users.</a:t>
            </a:r>
            <a:endParaRPr lang="en-US" sz="2000">
              <a:solidFill>
                <a:srgbClr val="444444"/>
              </a:solidFill>
              <a:latin typeface="Arial"/>
              <a:ea typeface="Calibri"/>
              <a:cs typeface="Calibri"/>
            </a:endParaRPr>
          </a:p>
          <a:p>
            <a:pPr marL="228600" indent="-228600" algn="l">
              <a:lnSpc>
                <a:spcPts val="1275"/>
              </a:lnSpc>
              <a:buFont typeface=""/>
              <a:buChar char="•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12FD-21A6-A05D-BF4F-446F17A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F00F-BC99-411A-98E4-4810E9F63993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4478-6699-FAAA-E9E5-B7991855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E483-E505-2C06-F136-4EF94C03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6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 descr="A white stuffed animals on a blue background&#10;&#10;AI-generated content may be incorrect.">
            <a:extLst>
              <a:ext uri="{FF2B5EF4-FFF2-40B4-BE49-F238E27FC236}">
                <a16:creationId xmlns:a16="http://schemas.microsoft.com/office/drawing/2014/main" id="{6A1A1065-0AF6-AABD-EA17-DDB08654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32" y="2286121"/>
            <a:ext cx="3948953" cy="3109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CF0E6-9EDC-ACF6-24DE-641CD8C53ED5}"/>
              </a:ext>
            </a:extLst>
          </p:cNvPr>
          <p:cNvSpPr txBox="1"/>
          <p:nvPr/>
        </p:nvSpPr>
        <p:spPr>
          <a:xfrm>
            <a:off x="8432546" y="5506687"/>
            <a:ext cx="3160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Paro, the therapeutic seal</a:t>
            </a:r>
            <a:endParaRPr lang="en-US"/>
          </a:p>
        </p:txBody>
      </p:sp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29DC4365-511A-08AD-5E22-084DE9D30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91" y="2386495"/>
            <a:ext cx="583097" cy="616227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5DB6F3E9-BB8C-4435-4C57-77643183B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191" y="5401364"/>
            <a:ext cx="594140" cy="627271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B9341F3C-5EB2-4807-2416-29C2DE49B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147" y="3402495"/>
            <a:ext cx="583097" cy="616227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1EEB7500-98F4-EE63-7DF4-0EB7F19E6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191" y="4418494"/>
            <a:ext cx="594140" cy="6272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C69AED-A570-49AF-45C7-F5BC93AA3B2A}"/>
              </a:ext>
            </a:extLst>
          </p:cNvPr>
          <p:cNvSpPr txBox="1"/>
          <p:nvPr/>
        </p:nvSpPr>
        <p:spPr>
          <a:xfrm>
            <a:off x="1424972" y="3383030"/>
            <a:ext cx="54103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Tactile and aural sensors are used to perceive people's touch and responds accordingly.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7E771-D975-5A0D-614B-21E90EDC37A0}"/>
              </a:ext>
            </a:extLst>
          </p:cNvPr>
          <p:cNvSpPr txBox="1"/>
          <p:nvPr/>
        </p:nvSpPr>
        <p:spPr>
          <a:xfrm>
            <a:off x="1424258" y="4543359"/>
            <a:ext cx="4112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Expensive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B6F9F-8A03-05EE-2F84-E1D0A4CBB4F3}"/>
              </a:ext>
            </a:extLst>
          </p:cNvPr>
          <p:cNvSpPr txBox="1"/>
          <p:nvPr/>
        </p:nvSpPr>
        <p:spPr>
          <a:xfrm>
            <a:off x="1407524" y="5503929"/>
            <a:ext cx="52566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Ethical concerns such as infantilization and deception.</a:t>
            </a:r>
          </a:p>
        </p:txBody>
      </p:sp>
    </p:spTree>
    <p:extLst>
      <p:ext uri="{BB962C8B-B14F-4D97-AF65-F5344CB8AC3E}">
        <p14:creationId xmlns:p14="http://schemas.microsoft.com/office/powerpoint/2010/main" val="27556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07EA-9618-4410-4B2D-7380CEDC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Literature Review 2(ElliQ)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026B-6EE3-4C8A-0AB9-83140E2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56" y="2411762"/>
            <a:ext cx="5772823" cy="6240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Provides companionship by adapting to the elderly's personality and interests.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7E2C-6CC5-D337-60CE-0D23556D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6ADB-D095-4AB7-89B6-253F34F0BDC7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6D25-1DEE-12AC-F3D7-AF21BE1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6DAD-C71B-3EB5-DE4A-C39E5335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5761" y="6490821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7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 descr="A white and gold object with a white screen on it&#10;&#10;AI-generated content may be incorrect.">
            <a:extLst>
              <a:ext uri="{FF2B5EF4-FFF2-40B4-BE49-F238E27FC236}">
                <a16:creationId xmlns:a16="http://schemas.microsoft.com/office/drawing/2014/main" id="{5B1353B7-510E-F006-0E20-388CA4F7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29" y="2407713"/>
            <a:ext cx="4500843" cy="2968439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30F0056A-CB19-38E4-568F-1A22AF24D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844" y="2408582"/>
            <a:ext cx="583097" cy="616227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BD0EF10A-011E-C719-2722-F69A8147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1" y="3424582"/>
            <a:ext cx="583097" cy="616227"/>
          </a:xfrm>
          <a:prstGeom prst="rect">
            <a:avLst/>
          </a:prstGeom>
        </p:spPr>
      </p:pic>
      <p:pic>
        <p:nvPicPr>
          <p:cNvPr id="13" name="Graphic 12" descr="Badge Cross with solid fill">
            <a:extLst>
              <a:ext uri="{FF2B5EF4-FFF2-40B4-BE49-F238E27FC236}">
                <a16:creationId xmlns:a16="http://schemas.microsoft.com/office/drawing/2014/main" id="{ED5FD201-C819-5CA2-2CCE-3A2B82162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799" y="4495799"/>
            <a:ext cx="594140" cy="627271"/>
          </a:xfrm>
          <a:prstGeom prst="rect">
            <a:avLst/>
          </a:prstGeom>
        </p:spPr>
      </p:pic>
      <p:pic>
        <p:nvPicPr>
          <p:cNvPr id="15" name="Graphic 14" descr="Badge Cross with solid fill">
            <a:extLst>
              <a:ext uri="{FF2B5EF4-FFF2-40B4-BE49-F238E27FC236}">
                <a16:creationId xmlns:a16="http://schemas.microsoft.com/office/drawing/2014/main" id="{4A9F9C0E-3F8F-2307-B620-1B51725C2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548" y="5498547"/>
            <a:ext cx="594140" cy="6272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9DE99D-E9A9-DF50-1453-84548F4C79FA}"/>
              </a:ext>
            </a:extLst>
          </p:cNvPr>
          <p:cNvSpPr txBox="1"/>
          <p:nvPr/>
        </p:nvSpPr>
        <p:spPr>
          <a:xfrm>
            <a:off x="1402172" y="3422702"/>
            <a:ext cx="49132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Affordable and highly effective in reducing loneliness(</a:t>
            </a:r>
            <a:r>
              <a:rPr lang="en-US" sz="2000" b="1" i="1">
                <a:solidFill>
                  <a:srgbClr val="FF0000"/>
                </a:solidFill>
                <a:latin typeface="Arial"/>
                <a:cs typeface="Arial"/>
              </a:rPr>
              <a:t>90%</a:t>
            </a:r>
            <a:r>
              <a:rPr lang="en-US" sz="2000" i="1">
                <a:latin typeface="Arial"/>
                <a:cs typeface="Arial"/>
              </a:rPr>
              <a:t> reported reduced loneliness</a:t>
            </a:r>
            <a:r>
              <a:rPr lang="en-US" sz="2000">
                <a:latin typeface="Arial"/>
                <a:cs typeface="Arial"/>
              </a:rPr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B4192-5B7B-9FDF-A28E-7617ABE3744E}"/>
              </a:ext>
            </a:extLst>
          </p:cNvPr>
          <p:cNvSpPr txBox="1"/>
          <p:nvPr/>
        </p:nvSpPr>
        <p:spPr>
          <a:xfrm>
            <a:off x="1402172" y="4609608"/>
            <a:ext cx="42093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Reduce motivation to socialize.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9CD86-F0D9-F045-7682-17A97AE2CB50}"/>
              </a:ext>
            </a:extLst>
          </p:cNvPr>
          <p:cNvSpPr txBox="1"/>
          <p:nvPr/>
        </p:nvSpPr>
        <p:spPr>
          <a:xfrm>
            <a:off x="1391128" y="5603521"/>
            <a:ext cx="42093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Over-Communication.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EF92C-97BA-3599-61C5-A5A11A45F425}"/>
              </a:ext>
            </a:extLst>
          </p:cNvPr>
          <p:cNvSpPr txBox="1"/>
          <p:nvPr/>
        </p:nvSpPr>
        <p:spPr>
          <a:xfrm>
            <a:off x="8346980" y="5503905"/>
            <a:ext cx="2939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ElliQ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1C13-7E56-FA49-D1C2-34EB9007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Literature Review 3(Kebbi)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6CC2-4064-8598-BF69-90968B14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54EC-C6A5-4B60-A0B1-A10893736581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612E-7A98-2CB4-B624-1184AF3A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69CE-B25A-ACA5-9C6D-DC2AC5B7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8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 descr="A white robot with blue ears and a black screen&#10;&#10;AI-generated content may be incorrect.">
            <a:extLst>
              <a:ext uri="{FF2B5EF4-FFF2-40B4-BE49-F238E27FC236}">
                <a16:creationId xmlns:a16="http://schemas.microsoft.com/office/drawing/2014/main" id="{F3BF3605-3597-6D17-B560-4DA39C19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227" y="2477620"/>
            <a:ext cx="2617694" cy="25414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D00931-AF06-3BAF-0448-9A0D8678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56" y="2478023"/>
            <a:ext cx="5772823" cy="624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/>
                <a:cs typeface="Arial"/>
              </a:rPr>
              <a:t>Culturally tailored with engaging content.</a:t>
            </a:r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A554C4E4-7C87-3431-CEB0-EC551FCB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844" y="2408582"/>
            <a:ext cx="583097" cy="616227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A026ACC6-CF72-8A64-E9E3-8ADD868B9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1" y="3424582"/>
            <a:ext cx="583097" cy="616227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9CFD2C6D-395D-32BD-C440-B2A9FCD7C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799" y="4495799"/>
            <a:ext cx="594140" cy="627271"/>
          </a:xfrm>
          <a:prstGeom prst="rect">
            <a:avLst/>
          </a:prstGeom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38666406-7899-C6F1-8CD0-1557C61EC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548" y="5498547"/>
            <a:ext cx="594140" cy="6272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C6C36D-36C8-A537-5807-0A8ED726695C}"/>
              </a:ext>
            </a:extLst>
          </p:cNvPr>
          <p:cNvSpPr txBox="1"/>
          <p:nvPr/>
        </p:nvSpPr>
        <p:spPr>
          <a:xfrm>
            <a:off x="1545737" y="3422702"/>
            <a:ext cx="49132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Improves emotional connection through gestures and expressions.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6C78F-1273-135A-9308-F71C50B0A187}"/>
              </a:ext>
            </a:extLst>
          </p:cNvPr>
          <p:cNvSpPr txBox="1"/>
          <p:nvPr/>
        </p:nvSpPr>
        <p:spPr>
          <a:xfrm>
            <a:off x="1545737" y="4609608"/>
            <a:ext cx="42093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Limited clinical data on healthcare settings.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F7983-65F8-7A3C-F1BB-B06B1156F6A9}"/>
              </a:ext>
            </a:extLst>
          </p:cNvPr>
          <p:cNvSpPr txBox="1"/>
          <p:nvPr/>
        </p:nvSpPr>
        <p:spPr>
          <a:xfrm>
            <a:off x="1545737" y="5625608"/>
            <a:ext cx="45627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Available for only ageing care facilities.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E9194-03C5-07FD-887C-4B61916D68A3}"/>
              </a:ext>
            </a:extLst>
          </p:cNvPr>
          <p:cNvSpPr txBox="1"/>
          <p:nvPr/>
        </p:nvSpPr>
        <p:spPr>
          <a:xfrm>
            <a:off x="9332345" y="5437693"/>
            <a:ext cx="2194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Kebbi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CB5D-302C-0094-B0F7-16A24C09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58C8-748F-C852-697C-4B1064D5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7DE8-4C46-8611-21AA-73104651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08E-8FBB-4A04-86B4-3DB6006BB96A}" type="datetime1"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5D907-FB0B-333E-64E7-C277AA0B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008B-2954-35A1-8E97-4D593AE0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061" y="6488872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9</a:t>
            </a:fld>
            <a:endParaRPr lang="en-US" sz="1600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AD046-FE91-7C57-3536-E60FC5C13CAB}"/>
              </a:ext>
            </a:extLst>
          </p:cNvPr>
          <p:cNvSpPr/>
          <p:nvPr/>
        </p:nvSpPr>
        <p:spPr>
          <a:xfrm>
            <a:off x="1915781" y="2475913"/>
            <a:ext cx="8368898" cy="2912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/>
              <a:t>To develop an elderly companion robot that alleviates loneliness and provides companionship.</a:t>
            </a:r>
          </a:p>
        </p:txBody>
      </p:sp>
    </p:spTree>
    <p:extLst>
      <p:ext uri="{BB962C8B-B14F-4D97-AF65-F5344CB8AC3E}">
        <p14:creationId xmlns:p14="http://schemas.microsoft.com/office/powerpoint/2010/main" val="41532229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AccentBoxVTI</vt:lpstr>
      <vt:lpstr>Mid-Term Review</vt:lpstr>
      <vt:lpstr>Outline</vt:lpstr>
      <vt:lpstr>Team Members</vt:lpstr>
      <vt:lpstr>Introduction</vt:lpstr>
      <vt:lpstr>Background &amp; Motivation</vt:lpstr>
      <vt:lpstr>Literature Review 1(Paro)</vt:lpstr>
      <vt:lpstr>Literature Review 2(ElliQ)</vt:lpstr>
      <vt:lpstr>Literature Review 3(Kebbi)</vt:lpstr>
      <vt:lpstr>Problem Statement</vt:lpstr>
      <vt:lpstr>Technical gaps and challenges</vt:lpstr>
      <vt:lpstr>Project Objectives &amp; Goals</vt:lpstr>
      <vt:lpstr>Project Objectives &amp; Goals</vt:lpstr>
      <vt:lpstr>Proposed Approach(Voice Command)</vt:lpstr>
      <vt:lpstr>PowerPoint Presentation</vt:lpstr>
      <vt:lpstr>Proposed Approach(Echolocation)</vt:lpstr>
      <vt:lpstr>Design Thinking Process and Methodology</vt:lpstr>
      <vt:lpstr>Timeline</vt:lpstr>
      <vt:lpstr>Timeline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37</cp:revision>
  <dcterms:created xsi:type="dcterms:W3CDTF">2025-06-19T01:42:38Z</dcterms:created>
  <dcterms:modified xsi:type="dcterms:W3CDTF">2025-07-03T07:02:40Z</dcterms:modified>
</cp:coreProperties>
</file>