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959F0-F1CC-4DDA-9ADE-C0C7CF934000}" v="1" dt="2022-08-16T16:12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peddintlu" userId="5e492b2779634eef" providerId="LiveId" clId="{B7D959F0-F1CC-4DDA-9ADE-C0C7CF934000}"/>
    <pc:docChg chg="custSel modSld sldOrd">
      <pc:chgData name="kavya peddintlu" userId="5e492b2779634eef" providerId="LiveId" clId="{B7D959F0-F1CC-4DDA-9ADE-C0C7CF934000}" dt="2022-08-16T16:23:46.122" v="89" actId="113"/>
      <pc:docMkLst>
        <pc:docMk/>
      </pc:docMkLst>
      <pc:sldChg chg="modSp mod">
        <pc:chgData name="kavya peddintlu" userId="5e492b2779634eef" providerId="LiveId" clId="{B7D959F0-F1CC-4DDA-9ADE-C0C7CF934000}" dt="2022-08-16T16:22:42.811" v="66" actId="113"/>
        <pc:sldMkLst>
          <pc:docMk/>
          <pc:sldMk cId="852069677" sldId="256"/>
        </pc:sldMkLst>
        <pc:spChg chg="mod">
          <ac:chgData name="kavya peddintlu" userId="5e492b2779634eef" providerId="LiveId" clId="{B7D959F0-F1CC-4DDA-9ADE-C0C7CF934000}" dt="2022-08-16T16:22:42.811" v="66" actId="113"/>
          <ac:spMkLst>
            <pc:docMk/>
            <pc:sldMk cId="852069677" sldId="256"/>
            <ac:spMk id="2" creationId="{971B3042-3D8E-35CE-282C-D8E605C93054}"/>
          </ac:spMkLst>
        </pc:spChg>
      </pc:sldChg>
      <pc:sldChg chg="modSp mod">
        <pc:chgData name="kavya peddintlu" userId="5e492b2779634eef" providerId="LiveId" clId="{B7D959F0-F1CC-4DDA-9ADE-C0C7CF934000}" dt="2022-08-16T16:23:31.814" v="88" actId="20577"/>
        <pc:sldMkLst>
          <pc:docMk/>
          <pc:sldMk cId="2026461302" sldId="257"/>
        </pc:sldMkLst>
        <pc:spChg chg="mod">
          <ac:chgData name="kavya peddintlu" userId="5e492b2779634eef" providerId="LiveId" clId="{B7D959F0-F1CC-4DDA-9ADE-C0C7CF934000}" dt="2022-08-16T16:23:31.814" v="88" actId="20577"/>
          <ac:spMkLst>
            <pc:docMk/>
            <pc:sldMk cId="2026461302" sldId="257"/>
            <ac:spMk id="2" creationId="{1DB70AE4-B6BF-39CC-0C3D-671A27FF1B8B}"/>
          </ac:spMkLst>
        </pc:spChg>
      </pc:sldChg>
      <pc:sldChg chg="modSp mod ord">
        <pc:chgData name="kavya peddintlu" userId="5e492b2779634eef" providerId="LiveId" clId="{B7D959F0-F1CC-4DDA-9ADE-C0C7CF934000}" dt="2022-08-16T16:22:57.309" v="68" actId="113"/>
        <pc:sldMkLst>
          <pc:docMk/>
          <pc:sldMk cId="1849475113" sldId="258"/>
        </pc:sldMkLst>
        <pc:spChg chg="mod">
          <ac:chgData name="kavya peddintlu" userId="5e492b2779634eef" providerId="LiveId" clId="{B7D959F0-F1CC-4DDA-9ADE-C0C7CF934000}" dt="2022-08-16T16:22:57.309" v="68" actId="113"/>
          <ac:spMkLst>
            <pc:docMk/>
            <pc:sldMk cId="1849475113" sldId="258"/>
            <ac:spMk id="2" creationId="{0F41322E-2D35-A03F-520F-DF3D9CEAD572}"/>
          </ac:spMkLst>
        </pc:spChg>
      </pc:sldChg>
      <pc:sldChg chg="modSp mod">
        <pc:chgData name="kavya peddintlu" userId="5e492b2779634eef" providerId="LiveId" clId="{B7D959F0-F1CC-4DDA-9ADE-C0C7CF934000}" dt="2022-08-16T16:23:07.348" v="69" actId="113"/>
        <pc:sldMkLst>
          <pc:docMk/>
          <pc:sldMk cId="2546457446" sldId="260"/>
        </pc:sldMkLst>
        <pc:spChg chg="mod">
          <ac:chgData name="kavya peddintlu" userId="5e492b2779634eef" providerId="LiveId" clId="{B7D959F0-F1CC-4DDA-9ADE-C0C7CF934000}" dt="2022-08-16T16:23:07.348" v="69" actId="113"/>
          <ac:spMkLst>
            <pc:docMk/>
            <pc:sldMk cId="2546457446" sldId="260"/>
            <ac:spMk id="2" creationId="{E1C55213-E015-F8B5-EB50-552D5CAF0BC3}"/>
          </ac:spMkLst>
        </pc:spChg>
      </pc:sldChg>
      <pc:sldChg chg="addSp delSp modSp mod">
        <pc:chgData name="kavya peddintlu" userId="5e492b2779634eef" providerId="LiveId" clId="{B7D959F0-F1CC-4DDA-9ADE-C0C7CF934000}" dt="2022-08-16T16:23:46.122" v="89" actId="113"/>
        <pc:sldMkLst>
          <pc:docMk/>
          <pc:sldMk cId="2605054226" sldId="261"/>
        </pc:sldMkLst>
        <pc:spChg chg="mod">
          <ac:chgData name="kavya peddintlu" userId="5e492b2779634eef" providerId="LiveId" clId="{B7D959F0-F1CC-4DDA-9ADE-C0C7CF934000}" dt="2022-08-16T16:23:46.122" v="89" actId="113"/>
          <ac:spMkLst>
            <pc:docMk/>
            <pc:sldMk cId="2605054226" sldId="261"/>
            <ac:spMk id="2" creationId="{6347A8A0-D5D4-4088-7EF1-57AEDBA26DBF}"/>
          </ac:spMkLst>
        </pc:spChg>
        <pc:spChg chg="add del mod">
          <ac:chgData name="kavya peddintlu" userId="5e492b2779634eef" providerId="LiveId" clId="{B7D959F0-F1CC-4DDA-9ADE-C0C7CF934000}" dt="2022-08-16T16:12:55.478" v="42" actId="21"/>
          <ac:spMkLst>
            <pc:docMk/>
            <pc:sldMk cId="2605054226" sldId="261"/>
            <ac:spMk id="7" creationId="{A1500CE0-C11E-D626-906A-84DA5C366732}"/>
          </ac:spMkLst>
        </pc:spChg>
        <pc:picChg chg="add mod">
          <ac:chgData name="kavya peddintlu" userId="5e492b2779634eef" providerId="LiveId" clId="{B7D959F0-F1CC-4DDA-9ADE-C0C7CF934000}" dt="2022-08-16T16:13:12.383" v="48" actId="14100"/>
          <ac:picMkLst>
            <pc:docMk/>
            <pc:sldMk cId="2605054226" sldId="261"/>
            <ac:picMk id="4" creationId="{69CBF7DC-B073-1D4C-B7FB-B5CD39D0B2CF}"/>
          </ac:picMkLst>
        </pc:picChg>
        <pc:picChg chg="del mod">
          <ac:chgData name="kavya peddintlu" userId="5e492b2779634eef" providerId="LiveId" clId="{B7D959F0-F1CC-4DDA-9ADE-C0C7CF934000}" dt="2022-08-16T16:12:29.600" v="35" actId="21"/>
          <ac:picMkLst>
            <pc:docMk/>
            <pc:sldMk cId="2605054226" sldId="261"/>
            <ac:picMk id="6" creationId="{3EE80C2A-9A60-9D03-DDDF-2D2E58F3645A}"/>
          </ac:picMkLst>
        </pc:picChg>
      </pc:sldChg>
      <pc:sldChg chg="modSp mod">
        <pc:chgData name="kavya peddintlu" userId="5e492b2779634eef" providerId="LiveId" clId="{B7D959F0-F1CC-4DDA-9ADE-C0C7CF934000}" dt="2022-08-16T16:22:32.522" v="65" actId="113"/>
        <pc:sldMkLst>
          <pc:docMk/>
          <pc:sldMk cId="3963218923" sldId="263"/>
        </pc:sldMkLst>
        <pc:spChg chg="mod">
          <ac:chgData name="kavya peddintlu" userId="5e492b2779634eef" providerId="LiveId" clId="{B7D959F0-F1CC-4DDA-9ADE-C0C7CF934000}" dt="2022-08-16T16:22:32.522" v="65" actId="113"/>
          <ac:spMkLst>
            <pc:docMk/>
            <pc:sldMk cId="3963218923" sldId="263"/>
            <ac:spMk id="2" creationId="{A04A4F14-CE76-0C6D-1C57-C22CBD4B4690}"/>
          </ac:spMkLst>
        </pc:spChg>
      </pc:sldChg>
      <pc:sldChg chg="modSp mod">
        <pc:chgData name="kavya peddintlu" userId="5e492b2779634eef" providerId="LiveId" clId="{B7D959F0-F1CC-4DDA-9ADE-C0C7CF934000}" dt="2022-08-16T16:23:14.141" v="70" actId="113"/>
        <pc:sldMkLst>
          <pc:docMk/>
          <pc:sldMk cId="160723628" sldId="264"/>
        </pc:sldMkLst>
        <pc:spChg chg="mod">
          <ac:chgData name="kavya peddintlu" userId="5e492b2779634eef" providerId="LiveId" clId="{B7D959F0-F1CC-4DDA-9ADE-C0C7CF934000}" dt="2022-08-16T16:23:14.141" v="70" actId="113"/>
          <ac:spMkLst>
            <pc:docMk/>
            <pc:sldMk cId="160723628" sldId="264"/>
            <ac:spMk id="2" creationId="{37FBF8F3-CD84-83E4-4BB9-D2EC4608F4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5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2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37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7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1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5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0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4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3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3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3042-3D8E-35CE-282C-D8E605C93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CUSTOMER    SEGMENTATION</a:t>
            </a:r>
          </a:p>
        </p:txBody>
      </p:sp>
    </p:spTree>
    <p:extLst>
      <p:ext uri="{BB962C8B-B14F-4D97-AF65-F5344CB8AC3E}">
        <p14:creationId xmlns:p14="http://schemas.microsoft.com/office/powerpoint/2010/main" val="8520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0AE4-B6BF-39CC-0C3D-671A27F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9AE1-5F6A-74CF-BFD4-CABA79D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Customer segmentation is the practice of dividing the companies customers  into a groups that reflects similarity among the customers in each group is called customer segmentation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7C7F3-96E2-8DE5-9F49-7EF41406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47" y="3907879"/>
            <a:ext cx="4864293" cy="27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322E-2D35-A03F-520F-DF3D9CEA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Most 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33E-3C58-0EA4-08DD-F21BF75F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14" y="1764349"/>
            <a:ext cx="8596668" cy="3880773"/>
          </a:xfrm>
        </p:spPr>
        <p:txBody>
          <a:bodyPr>
            <a:noAutofit/>
          </a:bodyPr>
          <a:lstStyle/>
          <a:p>
            <a:r>
              <a:rPr lang="en-IN" sz="2800" dirty="0"/>
              <a:t>Demographic information :-Age ,gender ,familial &amp; marital </a:t>
            </a:r>
            <a:r>
              <a:rPr lang="en-IN" sz="2800" dirty="0" err="1"/>
              <a:t>status,income</a:t>
            </a:r>
            <a:r>
              <a:rPr lang="en-IN" sz="2800" dirty="0"/>
              <a:t> ,education &amp; occupation.</a:t>
            </a:r>
          </a:p>
          <a:p>
            <a:r>
              <a:rPr lang="en-IN" sz="2800" dirty="0"/>
              <a:t>Geographical information:-Customers city, state or even country of residence.</a:t>
            </a:r>
          </a:p>
          <a:p>
            <a:r>
              <a:rPr lang="en-IN" sz="2800" dirty="0" err="1"/>
              <a:t>Psychographical</a:t>
            </a:r>
            <a:r>
              <a:rPr lang="en-IN" sz="2800" dirty="0"/>
              <a:t> :-Social class, lifestyle , personality traits.</a:t>
            </a:r>
          </a:p>
          <a:p>
            <a:r>
              <a:rPr lang="en-IN" sz="2800" dirty="0" err="1"/>
              <a:t>Behavioral</a:t>
            </a:r>
            <a:r>
              <a:rPr lang="en-IN" sz="2800" dirty="0"/>
              <a:t> data:-Spending &amp; consumption habits, product or service usage,&amp; desired benefits.</a:t>
            </a:r>
          </a:p>
        </p:txBody>
      </p:sp>
    </p:spTree>
    <p:extLst>
      <p:ext uri="{BB962C8B-B14F-4D97-AF65-F5344CB8AC3E}">
        <p14:creationId xmlns:p14="http://schemas.microsoft.com/office/powerpoint/2010/main" val="18494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5E41-1940-A42F-C924-CBF9720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5040"/>
            <a:ext cx="3854528" cy="1819908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303F-6A0B-D6EE-D697-75CA7744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Determine appropriate product pricing.</a:t>
            </a:r>
          </a:p>
          <a:p>
            <a:r>
              <a:rPr lang="en-IN" sz="2800" dirty="0"/>
              <a:t>Develop customized marketing campaigns.</a:t>
            </a:r>
          </a:p>
          <a:p>
            <a:r>
              <a:rPr lang="en-IN" sz="2800" dirty="0"/>
              <a:t>Design an optimal distribution strategy.</a:t>
            </a:r>
          </a:p>
          <a:p>
            <a:r>
              <a:rPr lang="en-IN" sz="2800" dirty="0"/>
              <a:t>Choose specific product features for deployment.</a:t>
            </a:r>
          </a:p>
          <a:p>
            <a:r>
              <a:rPr lang="en-IN" sz="2800" dirty="0"/>
              <a:t>Prioritize new product development efforts.</a:t>
            </a:r>
          </a:p>
        </p:txBody>
      </p:sp>
    </p:spTree>
    <p:extLst>
      <p:ext uri="{BB962C8B-B14F-4D97-AF65-F5344CB8AC3E}">
        <p14:creationId xmlns:p14="http://schemas.microsoft.com/office/powerpoint/2010/main" val="20901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F14-CE76-0C6D-1C57-C22CBD4B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597295" cy="1550989"/>
          </a:xfrm>
        </p:spPr>
        <p:txBody>
          <a:bodyPr>
            <a:normAutofit/>
          </a:bodyPr>
          <a:lstStyle/>
          <a:p>
            <a:r>
              <a:rPr lang="en-IN" sz="4800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465F-55D9-1157-473E-DC8AFF2D6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8"/>
            <a:ext cx="8749695" cy="4229326"/>
          </a:xfrm>
        </p:spPr>
        <p:txBody>
          <a:bodyPr>
            <a:normAutofit/>
          </a:bodyPr>
          <a:lstStyle/>
          <a:p>
            <a:r>
              <a:rPr lang="en-IN" sz="3200" dirty="0"/>
              <a:t>Importing libraries.</a:t>
            </a:r>
          </a:p>
          <a:p>
            <a:r>
              <a:rPr lang="en-IN" sz="3200" dirty="0"/>
              <a:t>Importing dataset</a:t>
            </a:r>
          </a:p>
          <a:p>
            <a:r>
              <a:rPr lang="en-IN" sz="3200" dirty="0"/>
              <a:t>Missing values detection &amp; treatment.</a:t>
            </a:r>
          </a:p>
          <a:p>
            <a:r>
              <a:rPr lang="en-IN" sz="3200" dirty="0"/>
              <a:t>Outliers detection  &amp; treatment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2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213-E015-F8B5-EB50-552D5CAF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88" y="-553720"/>
            <a:ext cx="8094134" cy="3022600"/>
          </a:xfrm>
        </p:spPr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B533-DB62-A8C2-6924-A8E311C98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3912" y="-553720"/>
            <a:ext cx="8883881" cy="5744029"/>
          </a:xfrm>
        </p:spPr>
        <p:txBody>
          <a:bodyPr/>
          <a:lstStyle/>
          <a:p>
            <a:r>
              <a:rPr lang="en-IN" sz="3200" b="1" u="sng" dirty="0"/>
              <a:t>K Means Clustering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8EEF-AA51-7301-5705-4E40C965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943" y="1774371"/>
            <a:ext cx="9584025" cy="5338719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K-Means Clustering is an unsupervised learning algorithm that is used to solve the clustering problems in machine learning or data science. In this topic, we will learn what is K-means clustering algorithm, how the algorithm works, along with the Python implementation of k-means clustering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5464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F8F3-CD84-83E4-4BB9-D2EC4608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82" y="816638"/>
            <a:ext cx="9827380" cy="1266371"/>
          </a:xfrm>
        </p:spPr>
        <p:txBody>
          <a:bodyPr>
            <a:normAutofit/>
          </a:bodyPr>
          <a:lstStyle/>
          <a:p>
            <a:r>
              <a:rPr lang="en-IN" sz="4800" b="1" dirty="0"/>
              <a:t>STEPS FOR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EBB-E766-5041-8B49-14562AFA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Specify number of clusters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Initialize centroids by first shuffling the dataset and then randomly selecting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K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data points for the centroids without replacement.</a:t>
            </a: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Keep iterating until there is no change to the centroids.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i.e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assignment of data points to clusters isn’t changing.</a:t>
            </a:r>
          </a:p>
          <a:p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2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A8A0-D5D4-4088-7EF1-57AEDBA2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57" y="5050971"/>
            <a:ext cx="5659944" cy="1156789"/>
          </a:xfrm>
        </p:spPr>
        <p:txBody>
          <a:bodyPr>
            <a:noAutofit/>
          </a:bodyPr>
          <a:lstStyle/>
          <a:p>
            <a:r>
              <a:rPr lang="en-IN" sz="4800" b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BF7DC-B073-1D4C-B7FB-B5CD39D0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" y="538480"/>
            <a:ext cx="9361584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5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DADB-90F7-DC53-2053-06E30060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54" y="2397760"/>
            <a:ext cx="8596668" cy="3718560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4557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247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charter</vt:lpstr>
      <vt:lpstr>Garamond</vt:lpstr>
      <vt:lpstr>inter-regular</vt:lpstr>
      <vt:lpstr>Trebuchet MS</vt:lpstr>
      <vt:lpstr>Wingdings 3</vt:lpstr>
      <vt:lpstr>Facet</vt:lpstr>
      <vt:lpstr>CUSTOMER    SEGMENTATION</vt:lpstr>
      <vt:lpstr>DEFINITION</vt:lpstr>
      <vt:lpstr>Most Common Ways</vt:lpstr>
      <vt:lpstr>ADVANTAGES</vt:lpstr>
      <vt:lpstr>DATA PRE-PROCESSING</vt:lpstr>
      <vt:lpstr>ALGORITHM</vt:lpstr>
      <vt:lpstr>STEPS FOR ALGORITHM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  SEGMENTATION</dc:title>
  <dc:creator>kavya peddintlu</dc:creator>
  <cp:lastModifiedBy>kavya peddintlu</cp:lastModifiedBy>
  <cp:revision>1</cp:revision>
  <dcterms:created xsi:type="dcterms:W3CDTF">2022-08-14T16:51:40Z</dcterms:created>
  <dcterms:modified xsi:type="dcterms:W3CDTF">2022-08-16T16:23:46Z</dcterms:modified>
</cp:coreProperties>
</file>