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9" r:id="rId5"/>
    <p:sldId id="264" r:id="rId6"/>
    <p:sldId id="265" r:id="rId7"/>
    <p:sldId id="266" r:id="rId8"/>
    <p:sldId id="261" r:id="rId9"/>
    <p:sldId id="268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09:13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4:48.0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4:50.5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4:51.04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4:52.8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4:55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4:56.6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4:58.7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5:00.0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5:02.8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5:06.7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09:14.9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5:10.6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09:48.2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09:52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09:58.8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10:05.2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4:14:40.325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4:14:40.95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4:14:41.49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image" Target="../media/image1.png"/><Relationship Id="rId21" Type="http://schemas.openxmlformats.org/officeDocument/2006/relationships/customXml" Target="../ink/ink18.xml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10" Type="http://schemas.openxmlformats.org/officeDocument/2006/relationships/image" Target="../media/image2.png"/><Relationship Id="rId19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D4FB6-436F-4C66-8E80-8652BA52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860" y="1544714"/>
            <a:ext cx="6010183" cy="154138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 Eradication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E86F3D-E51B-4982-A08A-0D77CF9DB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214" y="3429000"/>
            <a:ext cx="1768876" cy="1143000"/>
          </a:xfrm>
        </p:spPr>
        <p:txBody>
          <a:bodyPr/>
          <a:lstStyle/>
          <a:p>
            <a:r>
              <a:rPr lang="en-US" b="1" i="1" dirty="0"/>
              <a:t>BATCH -22</a:t>
            </a:r>
            <a:endParaRPr lang="en-IN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15D48-2F86-45DE-8822-3ACB7CFDA353}"/>
              </a:ext>
            </a:extLst>
          </p:cNvPr>
          <p:cNvSpPr txBox="1"/>
          <p:nvPr/>
        </p:nvSpPr>
        <p:spPr>
          <a:xfrm>
            <a:off x="4358936" y="4572000"/>
            <a:ext cx="3724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20B01A0533[CSE] – Ch. Kavya</a:t>
            </a:r>
          </a:p>
          <a:p>
            <a:pPr algn="ctr"/>
            <a:r>
              <a:rPr lang="en-US" dirty="0"/>
              <a:t>20B01A0534[CSE]- </a:t>
            </a:r>
            <a:r>
              <a:rPr lang="en-US" dirty="0" err="1"/>
              <a:t>Ch.Thanuja</a:t>
            </a:r>
            <a:endParaRPr lang="en-US" dirty="0"/>
          </a:p>
          <a:p>
            <a:pPr algn="ctr"/>
            <a:r>
              <a:rPr lang="en-US" dirty="0"/>
              <a:t>20B01A0350[MECH] – </a:t>
            </a:r>
            <a:r>
              <a:rPr lang="en-US" dirty="0" err="1"/>
              <a:t>S.Vasundhara</a:t>
            </a:r>
            <a:endParaRPr lang="en-US" dirty="0"/>
          </a:p>
          <a:p>
            <a:pPr algn="ctr"/>
            <a:r>
              <a:rPr lang="en-US" dirty="0"/>
              <a:t>20B01A0351[MECH] – </a:t>
            </a:r>
            <a:r>
              <a:rPr lang="en-US" dirty="0" err="1"/>
              <a:t>S.Gayathri</a:t>
            </a:r>
            <a:endParaRPr lang="en-US" dirty="0"/>
          </a:p>
          <a:p>
            <a:pPr algn="ctr"/>
            <a:r>
              <a:rPr lang="en-US" dirty="0"/>
              <a:t>20B01A0445[ECE] – </a:t>
            </a:r>
            <a:r>
              <a:rPr lang="en-US" dirty="0" err="1"/>
              <a:t>G.Dhanusha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C285-A8C8-467F-A52C-590C90A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References: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1192-DB42-49B5-9D6E-D4C6C3256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700"/>
            <a:ext cx="10058400" cy="33414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</a:p>
          <a:p>
            <a:r>
              <a:rPr lang="en-US" dirty="0"/>
              <a:t>        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69321-2D3E-4092-84BB-9A2C2FC80E12}"/>
              </a:ext>
            </a:extLst>
          </p:cNvPr>
          <p:cNvSpPr txBox="1"/>
          <p:nvPr/>
        </p:nvSpPr>
        <p:spPr>
          <a:xfrm>
            <a:off x="2583401" y="2366789"/>
            <a:ext cx="79100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geeksforgeeks.org/convex-hull-set-2-graham-scan/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cs.auckland.ac.nz/software/</a:t>
            </a:r>
            <a:r>
              <a:rPr lang="en-US" sz="2000" dirty="0" err="1"/>
              <a:t>AlgAnim</a:t>
            </a:r>
            <a:r>
              <a:rPr lang="en-US" sz="2000" dirty="0"/>
              <a:t>/convex_hull.html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overleaf.com/learn/latex/Beamer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fdocuments.in/document/from-baylor-to-baylor.html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For visualising in python – we preferred Matplotlib library</a:t>
            </a:r>
          </a:p>
          <a:p>
            <a:r>
              <a:rPr lang="en-IN" sz="2000" dirty="0"/>
              <a:t>          LINK  :  matplotlib.org</a:t>
            </a:r>
          </a:p>
        </p:txBody>
      </p:sp>
    </p:spTree>
    <p:extLst>
      <p:ext uri="{BB962C8B-B14F-4D97-AF65-F5344CB8AC3E}">
        <p14:creationId xmlns:p14="http://schemas.microsoft.com/office/powerpoint/2010/main" val="251346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576-C2BC-49BB-8ED3-6DF9D547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2" y="3036162"/>
            <a:ext cx="9953348" cy="1288949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sz="6600" b="1" dirty="0"/>
              <a:t>THANK YOU</a:t>
            </a:r>
            <a:endParaRPr lang="en-IN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81191-D3FA-4F35-8A2D-F9F8EB326737}"/>
              </a:ext>
            </a:extLst>
          </p:cNvPr>
          <p:cNvSpPr txBox="1"/>
          <p:nvPr/>
        </p:nvSpPr>
        <p:spPr>
          <a:xfrm>
            <a:off x="2734321" y="4598633"/>
            <a:ext cx="750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Gitlab Link: https://gitlab.com/20b01a0351/moth-eradiction.git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2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5753-130A-4833-B8A0-1D00E25A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4288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Description: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E418-DCFA-4117-873A-8C96051A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52" y="1811045"/>
            <a:ext cx="9953348" cy="4120193"/>
          </a:xfrm>
        </p:spPr>
        <p:txBody>
          <a:bodyPr/>
          <a:lstStyle/>
          <a:p>
            <a:r>
              <a:rPr lang="en-US" dirty="0"/>
              <a:t>Entomologists in the Northeast have set out traps to study eradication programs that have some potential to control spread  of  the moth population.</a:t>
            </a:r>
          </a:p>
          <a:p>
            <a:r>
              <a:rPr lang="en-US" dirty="0"/>
              <a:t>You must write a program that can take as input the locations of traps in a region and outputs the locations of traps that lie on the perimeter of the region as well as the length of the perimeter.</a:t>
            </a:r>
          </a:p>
          <a:p>
            <a:r>
              <a:rPr lang="en-IN" dirty="0"/>
              <a:t>For example , the traps(represented by dots) of a particular region and its associated polygon are illustrated below.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319249-1CA3-4795-A5BD-4625138E4514}"/>
                  </a:ext>
                </a:extLst>
              </p14:cNvPr>
              <p14:cNvContentPartPr/>
              <p14:nvPr/>
            </p14:nvContentPartPr>
            <p14:xfrm>
              <a:off x="4252233" y="458901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319249-1CA3-4795-A5BD-4625138E4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6233" y="45530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019307-0CCB-4CF2-8F88-58BFEBBDC214}"/>
                  </a:ext>
                </a:extLst>
              </p14:cNvPr>
              <p14:cNvContentPartPr/>
              <p14:nvPr/>
            </p14:nvContentPartPr>
            <p14:xfrm>
              <a:off x="4198953" y="540603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019307-0CCB-4CF2-8F88-58BFEBBDC2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2953" y="53703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C99D8B-5A4A-494B-8EF9-F7B3A0B0E2BC}"/>
                  </a:ext>
                </a:extLst>
              </p14:cNvPr>
              <p14:cNvContentPartPr/>
              <p14:nvPr/>
            </p14:nvContentPartPr>
            <p14:xfrm>
              <a:off x="4722753" y="414531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C99D8B-5A4A-494B-8EF9-F7B3A0B0E2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6753" y="41096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C4CD08-5575-4587-B5EB-D81BD15356F2}"/>
                  </a:ext>
                </a:extLst>
              </p14:cNvPr>
              <p14:cNvContentPartPr/>
              <p14:nvPr/>
            </p14:nvContentPartPr>
            <p14:xfrm>
              <a:off x="5424033" y="413667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C4CD08-5575-4587-B5EB-D81BD15356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033" y="41006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2A5BA7-6580-4A4A-AF1D-5C3E1591FC99}"/>
                  </a:ext>
                </a:extLst>
              </p14:cNvPr>
              <p14:cNvContentPartPr/>
              <p14:nvPr/>
            </p14:nvContentPartPr>
            <p14:xfrm>
              <a:off x="5352767" y="581642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2A5BA7-6580-4A4A-AF1D-5C3E1591F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767" y="57804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8E7174B-FFFD-479E-BF75-A79059012EE7}"/>
                  </a:ext>
                </a:extLst>
              </p14:cNvPr>
              <p14:cNvContentPartPr/>
              <p14:nvPr/>
            </p14:nvContentPartPr>
            <p14:xfrm>
              <a:off x="5929833" y="458955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8E7174B-FFFD-479E-BF75-A79059012E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833" y="4553553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B366BF-6CA4-4B37-BC1B-704F3F7EC534}"/>
              </a:ext>
            </a:extLst>
          </p:cNvPr>
          <p:cNvCxnSpPr>
            <a:cxnSpLocks/>
          </p:cNvCxnSpPr>
          <p:nvPr/>
        </p:nvCxnSpPr>
        <p:spPr>
          <a:xfrm flipH="1">
            <a:off x="4198953" y="4589553"/>
            <a:ext cx="53280" cy="81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F36348-4D64-422A-86BA-684A6C3107D1}"/>
              </a:ext>
            </a:extLst>
          </p:cNvPr>
          <p:cNvCxnSpPr>
            <a:cxnSpLocks/>
          </p:cNvCxnSpPr>
          <p:nvPr/>
        </p:nvCxnSpPr>
        <p:spPr>
          <a:xfrm flipV="1">
            <a:off x="4252233" y="4145313"/>
            <a:ext cx="470520" cy="40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FC2CB-94B7-4C2C-83E7-3686F324F4FF}"/>
              </a:ext>
            </a:extLst>
          </p:cNvPr>
          <p:cNvCxnSpPr/>
          <p:nvPr/>
        </p:nvCxnSpPr>
        <p:spPr>
          <a:xfrm>
            <a:off x="5424033" y="4136673"/>
            <a:ext cx="505800" cy="417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348B7-4F7B-4DE7-9AB9-61196701735C}"/>
              </a:ext>
            </a:extLst>
          </p:cNvPr>
          <p:cNvCxnSpPr/>
          <p:nvPr/>
        </p:nvCxnSpPr>
        <p:spPr>
          <a:xfrm>
            <a:off x="4722753" y="4136673"/>
            <a:ext cx="6300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82852E-DCC3-4C3D-9D9E-96195589E498}"/>
              </a:ext>
            </a:extLst>
          </p:cNvPr>
          <p:cNvCxnSpPr/>
          <p:nvPr/>
        </p:nvCxnSpPr>
        <p:spPr>
          <a:xfrm>
            <a:off x="4225593" y="5406033"/>
            <a:ext cx="1127174" cy="410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924053-CB75-4229-94C5-8F26A5A9790A}"/>
              </a:ext>
            </a:extLst>
          </p:cNvPr>
          <p:cNvCxnSpPr>
            <a:cxnSpLocks/>
          </p:cNvCxnSpPr>
          <p:nvPr/>
        </p:nvCxnSpPr>
        <p:spPr>
          <a:xfrm flipH="1">
            <a:off x="5387922" y="4562380"/>
            <a:ext cx="533128" cy="122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46F4F0-2376-4E66-B422-2E426818A263}"/>
              </a:ext>
            </a:extLst>
          </p:cNvPr>
          <p:cNvGrpSpPr/>
          <p:nvPr/>
        </p:nvGrpSpPr>
        <p:grpSpPr>
          <a:xfrm>
            <a:off x="5095713" y="4464993"/>
            <a:ext cx="360" cy="360"/>
            <a:chOff x="5095713" y="4464993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9C45A4-6097-47CE-B40A-E73EC2313DDD}"/>
                    </a:ext>
                  </a:extLst>
                </p14:cNvPr>
                <p14:cNvContentPartPr/>
                <p14:nvPr/>
              </p14:nvContentPartPr>
              <p14:xfrm>
                <a:off x="5095713" y="4464993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9C45A4-6097-47CE-B40A-E73EC2313D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7713" y="435699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AFB17D-B3B2-40F5-B85B-658E035CE8FB}"/>
                    </a:ext>
                  </a:extLst>
                </p14:cNvPr>
                <p14:cNvContentPartPr/>
                <p14:nvPr/>
              </p14:nvContentPartPr>
              <p14:xfrm>
                <a:off x="5095713" y="4464993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AFB17D-B3B2-40F5-B85B-658E035CE8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7713" y="435699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7F395A-19DB-4766-9840-1D902346C130}"/>
                    </a:ext>
                  </a:extLst>
                </p14:cNvPr>
                <p14:cNvContentPartPr/>
                <p14:nvPr/>
              </p14:nvContentPartPr>
              <p14:xfrm>
                <a:off x="5095713" y="4464993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7F395A-19DB-4766-9840-1D902346C1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7713" y="435699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1396956-98F9-4E82-8DE7-53EDF54558D3}"/>
                  </a:ext>
                </a:extLst>
              </p14:cNvPr>
              <p14:cNvContentPartPr/>
              <p14:nvPr/>
            </p14:nvContentPartPr>
            <p14:xfrm>
              <a:off x="5086353" y="4500633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1396956-98F9-4E82-8DE7-53EDF54558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713" y="446463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DEE13AE-000C-49FB-94FC-6AC6654E5710}"/>
              </a:ext>
            </a:extLst>
          </p:cNvPr>
          <p:cNvGrpSpPr/>
          <p:nvPr/>
        </p:nvGrpSpPr>
        <p:grpSpPr>
          <a:xfrm>
            <a:off x="4642473" y="4455993"/>
            <a:ext cx="360" cy="360"/>
            <a:chOff x="4642473" y="445599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93197A-514A-441D-8A3C-59BC50A2275D}"/>
                    </a:ext>
                  </a:extLst>
                </p14:cNvPr>
                <p14:cNvContentPartPr/>
                <p14:nvPr/>
              </p14:nvContentPartPr>
              <p14:xfrm>
                <a:off x="4642473" y="445599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93197A-514A-441D-8A3C-59BC50A227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6833" y="442035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526D37-4669-4A19-A98C-A164329EBEE5}"/>
                    </a:ext>
                  </a:extLst>
                </p14:cNvPr>
                <p14:cNvContentPartPr/>
                <p14:nvPr/>
              </p14:nvContentPartPr>
              <p14:xfrm>
                <a:off x="4642473" y="4455993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526D37-4669-4A19-A98C-A164329EBE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6833" y="442035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7B49CA6-849B-4F3C-8F1C-4955A40EC044}"/>
                  </a:ext>
                </a:extLst>
              </p14:cNvPr>
              <p14:cNvContentPartPr/>
              <p14:nvPr/>
            </p14:nvContentPartPr>
            <p14:xfrm>
              <a:off x="4509633" y="4811313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7B49CA6-849B-4F3C-8F1C-4955A40EC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3993" y="47756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8B09F36-60DC-410B-BACF-EC9F0BBFFF18}"/>
                  </a:ext>
                </a:extLst>
              </p14:cNvPr>
              <p14:cNvContentPartPr/>
              <p14:nvPr/>
            </p14:nvContentPartPr>
            <p14:xfrm>
              <a:off x="5362113" y="483795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8B09F36-60DC-410B-BACF-EC9F0BBFFF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6113" y="48019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9651945-136F-45FE-B11D-D7CA5B18CC60}"/>
                  </a:ext>
                </a:extLst>
              </p14:cNvPr>
              <p14:cNvContentPartPr/>
              <p14:nvPr/>
            </p14:nvContentPartPr>
            <p14:xfrm>
              <a:off x="4891233" y="485595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9651945-136F-45FE-B11D-D7CA5B18C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5593" y="48199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E3FF3D8-6109-4E89-877E-8F0303BE6A3E}"/>
                  </a:ext>
                </a:extLst>
              </p14:cNvPr>
              <p14:cNvContentPartPr/>
              <p14:nvPr/>
            </p14:nvContentPartPr>
            <p14:xfrm>
              <a:off x="4837953" y="5201913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E3FF3D8-6109-4E89-877E-8F0303BE6A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313" y="51659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8C8099-52A6-4BC5-A4E8-26F6D87ED936}"/>
                  </a:ext>
                </a:extLst>
              </p14:cNvPr>
              <p14:cNvContentPartPr/>
              <p14:nvPr/>
            </p14:nvContentPartPr>
            <p14:xfrm>
              <a:off x="5210913" y="5530233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8C8099-52A6-4BC5-A4E8-26F6D87ED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5273" y="54945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4E725D2-686C-4C43-B95B-65A8B4A383FF}"/>
                  </a:ext>
                </a:extLst>
              </p14:cNvPr>
              <p14:cNvContentPartPr/>
              <p14:nvPr/>
            </p14:nvContentPartPr>
            <p14:xfrm>
              <a:off x="5450313" y="4411713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4E725D2-686C-4C43-B95B-65A8B4A383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673" y="43757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F5F695-9A6B-4731-BB9B-089C26099C5B}"/>
                  </a:ext>
                </a:extLst>
              </p14:cNvPr>
              <p14:cNvContentPartPr/>
              <p14:nvPr/>
            </p14:nvContentPartPr>
            <p14:xfrm>
              <a:off x="5352753" y="5201913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F5F695-9A6B-4731-BB9B-089C26099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753" y="51659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2B45C4-3D70-465F-A9FC-BF677D39EB75}"/>
                  </a:ext>
                </a:extLst>
              </p14:cNvPr>
              <p14:cNvContentPartPr/>
              <p14:nvPr/>
            </p14:nvContentPartPr>
            <p14:xfrm>
              <a:off x="4500273" y="5157273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2B45C4-3D70-465F-A9FC-BF677D39E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4633" y="512163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66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D04-880F-4899-9BCF-06A2481A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5522"/>
            <a:ext cx="10058400" cy="727970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Understanding: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3DD-13FE-4A65-92F7-58F15E2C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8396"/>
            <a:ext cx="9960746" cy="44496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have to find a polygon(region) that should have all the traps inside the polygon or on the outline of the polygon.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To find a polygon of minimum perimeter and enclose all the traps we need to use  </a:t>
            </a:r>
            <a:r>
              <a:rPr lang="en-US" b="1" dirty="0"/>
              <a:t>Convex Hull Algorithm.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We can also use </a:t>
            </a:r>
            <a:r>
              <a:rPr lang="en-US" b="1" dirty="0" err="1"/>
              <a:t>Javris</a:t>
            </a:r>
            <a:r>
              <a:rPr lang="en-US" b="1" dirty="0"/>
              <a:t> Algorithm </a:t>
            </a:r>
            <a:r>
              <a:rPr lang="en-US" dirty="0"/>
              <a:t>to find all the outer boundaries but for better performance we prefer </a:t>
            </a:r>
            <a:r>
              <a:rPr lang="en-US" b="1" dirty="0"/>
              <a:t>Graham’s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02BB-6C7C-4C0B-8AFB-B07783A4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977"/>
            <a:ext cx="9653578" cy="1126307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Flow Diagram: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FC3FA-BBFE-44F7-8694-385454812754}"/>
              </a:ext>
            </a:extLst>
          </p:cNvPr>
          <p:cNvSpPr/>
          <p:nvPr/>
        </p:nvSpPr>
        <p:spPr>
          <a:xfrm>
            <a:off x="5166803" y="2678729"/>
            <a:ext cx="2402298" cy="5534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convex_hull_algorithm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76DBAA-6728-44D6-8217-AD10F98E682D}"/>
              </a:ext>
            </a:extLst>
          </p:cNvPr>
          <p:cNvSpPr/>
          <p:nvPr/>
        </p:nvSpPr>
        <p:spPr>
          <a:xfrm>
            <a:off x="5522797" y="1074198"/>
            <a:ext cx="1464815" cy="56817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0348ED-4389-4F02-8053-D0C00F9624AC}"/>
              </a:ext>
            </a:extLst>
          </p:cNvPr>
          <p:cNvSpPr/>
          <p:nvPr/>
        </p:nvSpPr>
        <p:spPr>
          <a:xfrm>
            <a:off x="5273336" y="1869771"/>
            <a:ext cx="2032986" cy="568171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problem_input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BD759-5801-4220-A44F-5B0A401C0DF7}"/>
              </a:ext>
            </a:extLst>
          </p:cNvPr>
          <p:cNvSpPr/>
          <p:nvPr/>
        </p:nvSpPr>
        <p:spPr>
          <a:xfrm>
            <a:off x="4104147" y="3433509"/>
            <a:ext cx="1819922" cy="496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finding_initial_P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FF530-9503-49DC-AA1A-1AE8E1A91F6D}"/>
              </a:ext>
            </a:extLst>
          </p:cNvPr>
          <p:cNvSpPr/>
          <p:nvPr/>
        </p:nvSpPr>
        <p:spPr>
          <a:xfrm>
            <a:off x="6367952" y="3423254"/>
            <a:ext cx="1642369" cy="496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orientation</a:t>
            </a:r>
            <a:endParaRPr lang="en-IN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0DF9407-5BB1-4611-BCF8-6A158040C914}"/>
              </a:ext>
            </a:extLst>
          </p:cNvPr>
          <p:cNvSpPr/>
          <p:nvPr/>
        </p:nvSpPr>
        <p:spPr>
          <a:xfrm>
            <a:off x="5219477" y="4236707"/>
            <a:ext cx="2228888" cy="572608"/>
          </a:xfrm>
          <a:prstGeom prst="parallelogra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problem_output</a:t>
            </a:r>
            <a:endParaRPr lang="en-IN" dirty="0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DA630728-C60F-43BD-ACBC-4FC159D6DC25}"/>
              </a:ext>
            </a:extLst>
          </p:cNvPr>
          <p:cNvSpPr/>
          <p:nvPr/>
        </p:nvSpPr>
        <p:spPr>
          <a:xfrm rot="5400000">
            <a:off x="6076764" y="4353052"/>
            <a:ext cx="550416" cy="1908699"/>
          </a:xfrm>
          <a:prstGeom prst="flowChartOffpage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A46DDB-A72D-4274-B3D1-72BB1373932A}"/>
              </a:ext>
            </a:extLst>
          </p:cNvPr>
          <p:cNvSpPr/>
          <p:nvPr/>
        </p:nvSpPr>
        <p:spPr>
          <a:xfrm>
            <a:off x="5682595" y="5805487"/>
            <a:ext cx="1455938" cy="47512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01B0F-95D8-4B5E-8FC3-230730E66402}"/>
              </a:ext>
            </a:extLst>
          </p:cNvPr>
          <p:cNvSpPr txBox="1"/>
          <p:nvPr/>
        </p:nvSpPr>
        <p:spPr>
          <a:xfrm>
            <a:off x="5639983" y="5126095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problem_plot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EA3D0-9376-44CA-9713-ACC57AAC88C3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6255204" y="1642369"/>
            <a:ext cx="1" cy="31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A4AEB7-9DCF-4C31-AE5C-55761EAE8806}"/>
              </a:ext>
            </a:extLst>
          </p:cNvPr>
          <p:cNvCxnSpPr>
            <a:stCxn id="9" idx="4"/>
          </p:cNvCxnSpPr>
          <p:nvPr/>
        </p:nvCxnSpPr>
        <p:spPr>
          <a:xfrm>
            <a:off x="6289829" y="2437942"/>
            <a:ext cx="0" cy="34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1EE7A5-FD70-4CC3-BB0F-B90CD120F3BF}"/>
              </a:ext>
            </a:extLst>
          </p:cNvPr>
          <p:cNvCxnSpPr>
            <a:stCxn id="4" idx="2"/>
          </p:cNvCxnSpPr>
          <p:nvPr/>
        </p:nvCxnSpPr>
        <p:spPr>
          <a:xfrm flipH="1">
            <a:off x="5924069" y="3232176"/>
            <a:ext cx="443883" cy="19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512183-CC57-4DF7-97BF-3F363BC4A778}"/>
              </a:ext>
            </a:extLst>
          </p:cNvPr>
          <p:cNvCxnSpPr>
            <a:stCxn id="4" idx="2"/>
          </p:cNvCxnSpPr>
          <p:nvPr/>
        </p:nvCxnSpPr>
        <p:spPr>
          <a:xfrm>
            <a:off x="6367952" y="3232176"/>
            <a:ext cx="538875" cy="20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8FC18F-5D88-45DA-92FA-FD39A3EB936F}"/>
              </a:ext>
            </a:extLst>
          </p:cNvPr>
          <p:cNvCxnSpPr/>
          <p:nvPr/>
        </p:nvCxnSpPr>
        <p:spPr>
          <a:xfrm>
            <a:off x="5522797" y="3946082"/>
            <a:ext cx="573203" cy="29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7A2018-64F3-44F5-A70E-9C5B32D9168A}"/>
              </a:ext>
            </a:extLst>
          </p:cNvPr>
          <p:cNvCxnSpPr>
            <a:endCxn id="13" idx="1"/>
          </p:cNvCxnSpPr>
          <p:nvPr/>
        </p:nvCxnSpPr>
        <p:spPr>
          <a:xfrm flipH="1">
            <a:off x="6405497" y="3938132"/>
            <a:ext cx="501330" cy="29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6417C8-2C0B-4525-9F57-81BBBBC90AE4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>
            <a:off x="6333921" y="4809315"/>
            <a:ext cx="18051" cy="22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333D26-2D3E-4461-BEAB-699CEEAB4316}"/>
              </a:ext>
            </a:extLst>
          </p:cNvPr>
          <p:cNvCxnSpPr>
            <a:stCxn id="14" idx="3"/>
          </p:cNvCxnSpPr>
          <p:nvPr/>
        </p:nvCxnSpPr>
        <p:spPr>
          <a:xfrm flipH="1">
            <a:off x="6342946" y="5582610"/>
            <a:ext cx="9026" cy="22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0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BFC4-8698-4DF9-A4AD-E86DEE19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544714"/>
          </a:xfrm>
        </p:spPr>
        <p:txBody>
          <a:bodyPr>
            <a:normAutofit/>
          </a:bodyPr>
          <a:lstStyle/>
          <a:p>
            <a:r>
              <a:rPr lang="en-US" sz="3600" b="1" dirty="0"/>
              <a:t>Sample input: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7CED-7976-422C-BD73-B0EAB7E1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139" y="1766655"/>
            <a:ext cx="9634047" cy="462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 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4 10</a:t>
            </a:r>
          </a:p>
          <a:p>
            <a:pPr marL="0" indent="0">
              <a:buNone/>
            </a:pPr>
            <a:r>
              <a:rPr lang="en-US" dirty="0"/>
              <a:t>5 12.3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0 0 </a:t>
            </a:r>
          </a:p>
          <a:p>
            <a:pPr marL="0" indent="0">
              <a:buNone/>
            </a:pPr>
            <a:r>
              <a:rPr lang="en-US" dirty="0"/>
              <a:t>1 1</a:t>
            </a:r>
          </a:p>
          <a:p>
            <a:pPr marL="0" indent="0">
              <a:buNone/>
            </a:pPr>
            <a:r>
              <a:rPr lang="en-US" dirty="0"/>
              <a:t>3.1 1.3</a:t>
            </a:r>
          </a:p>
          <a:p>
            <a:pPr marL="0" indent="0">
              <a:buNone/>
            </a:pPr>
            <a:r>
              <a:rPr lang="en-US" dirty="0"/>
              <a:t>3 4.5</a:t>
            </a:r>
          </a:p>
          <a:p>
            <a:pPr marL="0" indent="0">
              <a:buNone/>
            </a:pPr>
            <a:r>
              <a:rPr lang="en-US" dirty="0"/>
              <a:t>6 2.1</a:t>
            </a:r>
          </a:p>
          <a:p>
            <a:pPr marL="0" indent="0">
              <a:buNone/>
            </a:pPr>
            <a:r>
              <a:rPr lang="en-US" dirty="0"/>
              <a:t>2 -3.2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0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A4A-F96B-4CC4-9E58-3BB52B0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05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Sample input(contd.)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93A6-5CF0-4BF6-BE1F-2AEB735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6454"/>
            <a:ext cx="10058400" cy="3942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7</a:t>
            </a:r>
          </a:p>
          <a:p>
            <a:r>
              <a:rPr lang="en-US" dirty="0"/>
              <a:t>   1 0.5</a:t>
            </a:r>
          </a:p>
          <a:p>
            <a:pPr marL="0" indent="0">
              <a:buNone/>
            </a:pPr>
            <a:r>
              <a:rPr lang="en-US" dirty="0"/>
              <a:t>     5 0</a:t>
            </a:r>
          </a:p>
          <a:p>
            <a:pPr marL="0" indent="0">
              <a:buNone/>
            </a:pPr>
            <a:r>
              <a:rPr lang="en-US" dirty="0"/>
              <a:t>     4 1.5</a:t>
            </a:r>
          </a:p>
          <a:p>
            <a:pPr marL="0" indent="0">
              <a:buNone/>
            </a:pPr>
            <a:r>
              <a:rPr lang="en-US" dirty="0"/>
              <a:t>     3 -0.2</a:t>
            </a:r>
          </a:p>
          <a:p>
            <a:pPr marL="0" indent="0">
              <a:buNone/>
            </a:pPr>
            <a:r>
              <a:rPr lang="en-US" dirty="0"/>
              <a:t>      2.5 -1.5</a:t>
            </a:r>
          </a:p>
          <a:p>
            <a:pPr marL="0" indent="0">
              <a:buNone/>
            </a:pPr>
            <a:r>
              <a:rPr lang="en-US" dirty="0"/>
              <a:t>      0 0</a:t>
            </a:r>
          </a:p>
          <a:p>
            <a:pPr marL="0" indent="0">
              <a:buNone/>
            </a:pPr>
            <a:r>
              <a:rPr lang="en-US" dirty="0"/>
              <a:t>      2 2</a:t>
            </a:r>
          </a:p>
          <a:p>
            <a:pPr marL="0" indent="0">
              <a:buNone/>
            </a:pPr>
            <a:r>
              <a:rPr lang="en-US" dirty="0"/>
              <a:t>      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11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DD1-B947-48AD-8990-C812E2FF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Sample Output: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D3AF-B5B0-4F31-8D2D-6F2785B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Region 1:</a:t>
            </a:r>
          </a:p>
          <a:p>
            <a:pPr marL="0" indent="0">
              <a:buNone/>
            </a:pPr>
            <a:r>
              <a:rPr lang="en-IN" dirty="0"/>
              <a:t>     (1.0,2.0)-(4.0,10.0)-(5.0,12.3)-(1.0,2.0)</a:t>
            </a:r>
          </a:p>
          <a:p>
            <a:pPr marL="0" indent="0">
              <a:buNone/>
            </a:pPr>
            <a:r>
              <a:rPr lang="en-IN" dirty="0"/>
              <a:t>      perimeter length = 22.10</a:t>
            </a:r>
          </a:p>
          <a:p>
            <a:pPr marL="0" indent="0">
              <a:buNone/>
            </a:pPr>
            <a:r>
              <a:rPr lang="en-IN" dirty="0"/>
              <a:t>      Region 2:</a:t>
            </a:r>
          </a:p>
          <a:p>
            <a:pPr marL="0" indent="0">
              <a:buNone/>
            </a:pPr>
            <a:r>
              <a:rPr lang="en-IN" dirty="0"/>
              <a:t>      (0.0,0.0)-(3.0,4.5)-(6.0,2.1)-(2.0,-3.2)-(0.0,0.0)</a:t>
            </a:r>
          </a:p>
          <a:p>
            <a:pPr marL="0" indent="0">
              <a:buNone/>
            </a:pPr>
            <a:r>
              <a:rPr lang="en-IN" dirty="0"/>
              <a:t>       perimeter length = 19.66</a:t>
            </a:r>
          </a:p>
          <a:p>
            <a:pPr marL="0" indent="0">
              <a:buNone/>
            </a:pPr>
            <a:r>
              <a:rPr lang="en-IN" dirty="0"/>
              <a:t>      Region 3:</a:t>
            </a:r>
          </a:p>
          <a:p>
            <a:pPr marL="0" indent="0">
              <a:buNone/>
            </a:pPr>
            <a:r>
              <a:rPr lang="en-IN" dirty="0"/>
              <a:t>      (0.0,0.0)-(2.0,2.0)-(4.0,1.5)-(5.0,0.0)-(2.5,-1.5)-(0.0,0.0)</a:t>
            </a:r>
          </a:p>
          <a:p>
            <a:pPr marL="0" indent="0">
              <a:buNone/>
            </a:pPr>
            <a:r>
              <a:rPr lang="en-IN" dirty="0"/>
              <a:t>      perimeter length = 12.52</a:t>
            </a:r>
          </a:p>
        </p:txBody>
      </p:sp>
    </p:spTree>
    <p:extLst>
      <p:ext uri="{BB962C8B-B14F-4D97-AF65-F5344CB8AC3E}">
        <p14:creationId xmlns:p14="http://schemas.microsoft.com/office/powerpoint/2010/main" val="265715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6853-C2F2-4710-9FC3-43F5E935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Technical</a:t>
            </a:r>
            <a:r>
              <a:rPr lang="en-US" dirty="0"/>
              <a:t> </a:t>
            </a:r>
            <a:r>
              <a:rPr lang="en-US" sz="3600" b="1" dirty="0"/>
              <a:t>stack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0CA2-AF9C-4999-ADF2-219E2FB7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258" y="2556768"/>
            <a:ext cx="8634422" cy="38033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dirty="0"/>
              <a:t>PROGRAMMING LANGUAGE : Python 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EDITOR : Google Collaboratory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LaTex</a:t>
            </a:r>
            <a:r>
              <a:rPr lang="en-US" sz="2400" dirty="0"/>
              <a:t> for making 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Gitlab for working on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127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31C1-304A-4217-A0F7-03CF288A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Day-wise Approach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CE01-32EA-427A-BDDF-0B99DA7D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041" y="2388092"/>
            <a:ext cx="8110639" cy="3481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21-03-2022</a:t>
            </a:r>
            <a:r>
              <a:rPr lang="en-IN" b="1" dirty="0"/>
              <a:t> :  </a:t>
            </a:r>
            <a:r>
              <a:rPr lang="en-IN" dirty="0"/>
              <a:t>Problem Understanding and PowerPoint 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22-03-2022 </a:t>
            </a:r>
            <a:r>
              <a:rPr lang="en-US" b="1" dirty="0"/>
              <a:t>:  </a:t>
            </a:r>
            <a:r>
              <a:rPr lang="en-US" dirty="0"/>
              <a:t>Modular Approach for Solving 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23-03-2022:  </a:t>
            </a:r>
            <a:r>
              <a:rPr lang="en-US" dirty="0"/>
              <a:t>Latex power Point Presentation and Solving Modules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24-03-2022 : </a:t>
            </a:r>
            <a:r>
              <a:rPr lang="en-US" dirty="0"/>
              <a:t>Integrating all modules and Testing , Debugging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25-03-2022 : </a:t>
            </a:r>
            <a:r>
              <a:rPr lang="en-US" dirty="0"/>
              <a:t>Final Latex Presentation and Review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3564744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1470</TotalTime>
  <Words>512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Moth Eradication</vt:lpstr>
      <vt:lpstr>Problem Description:</vt:lpstr>
      <vt:lpstr>Problem Understanding:</vt:lpstr>
      <vt:lpstr>Project Flow Diagram: </vt:lpstr>
      <vt:lpstr>Sample input:</vt:lpstr>
      <vt:lpstr>Sample input(contd.)</vt:lpstr>
      <vt:lpstr>Sample Output:</vt:lpstr>
      <vt:lpstr>Technical stack:</vt:lpstr>
      <vt:lpstr>Day-wise Approach:</vt:lpstr>
      <vt:lpstr>References:</vt:lpstr>
      <vt:lpstr>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 Eradication</dc:title>
  <dc:creator>Thanuja</dc:creator>
  <cp:lastModifiedBy>Thanuja</cp:lastModifiedBy>
  <cp:revision>10</cp:revision>
  <dcterms:created xsi:type="dcterms:W3CDTF">2022-03-22T08:45:31Z</dcterms:created>
  <dcterms:modified xsi:type="dcterms:W3CDTF">2022-03-24T09:26:22Z</dcterms:modified>
</cp:coreProperties>
</file>