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38"/>
    <p:restoredTop sz="94708"/>
  </p:normalViewPr>
  <p:slideViewPr>
    <p:cSldViewPr snapToGrid="0">
      <p:cViewPr varScale="1">
        <p:scale>
          <a:sx n="51" d="100"/>
          <a:sy n="51" d="100"/>
        </p:scale>
        <p:origin x="224" y="1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D7AD9-CC2D-10B0-D90E-293CFC78E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27ED04-A702-83BF-0580-9A7C1DFAB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A43B4-7460-0CED-0FB4-C13330575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9B0C9-5D60-AB8F-DC42-F3C65812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46CD1-FBE5-5478-60DC-F29658CA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931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BC17D-DDA6-AD8E-5CA7-22C8B85C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46CC22-787A-4B2B-0073-C56836B823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CB8CC-AF94-E147-1A74-137E681E0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2BA5FC-4EA8-012D-E5B7-D0F807E5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17C0-699E-416D-7A2F-70A989F0D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1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50C4F-3428-447C-D93F-7594E2A47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F7D653-D27F-B1AD-3D75-906C221A32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EDAC2-E742-4611-A567-5B0AC2B1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4D38C-DD14-CE45-7292-809D14C39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86AF4-3F1D-0CA4-4891-7E8867445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601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1462-81E1-F879-AD4E-141E1AEC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86675-9A47-11BC-1903-31B95F27C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921A6-1EC2-13ED-0666-5A965DAD2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98298-7739-99F0-178D-B7CD9A922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7A1F5C-F924-AC92-4240-BF5E9427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48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06C8-3056-8411-2A2E-5DA951D19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98A44-B881-A791-A776-4A847A37D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266594-D127-67E9-879C-4F5E09917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F6641-49EF-48C7-35EC-0DFF1F317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7DB0B-1396-BD9C-F299-810B4034B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5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BEC3-DAFD-B1A4-DC09-FD5C80FAD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7362C-0E31-85EB-086C-0678853D09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6937FB-A463-D53F-0461-01EC2FCD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690BB-C798-6A9D-C773-A9A67E42A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DCA711-2905-1513-A105-5BB5B72F8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A95622-E41D-CE25-1E81-D1B8DDE91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00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FD8FD-270A-F400-D147-C2FCD4549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BF0F4-FB72-AB0A-173C-9B170975F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199AB-7F23-C62B-B9C0-B88CA98A6E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73D26D-ABC1-8A8F-E9DF-43179C096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7A7F7-E945-A175-BC14-A7C65FAF46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01BB87-1320-D1D8-68E4-33A13E916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15347-379B-FBFD-4BD1-FFF16921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07776E-ED21-44D6-EF20-50F5AA3B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1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F8CB4-A4CE-42EF-9952-341E20A1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FE38BF-91F4-7967-0123-BD2F4EC93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BA4C2C-BE8B-0ADC-F907-214675169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F81704-42ED-4DFD-16D1-907561DA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335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968C19-8AB9-71BE-03D5-52C506725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30A420-FC6C-4569-28C7-DEAC425CB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AA01E-ADBA-489C-2A99-0B120F63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00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547B-7A4F-FD93-0327-26ADFCAE5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3437A-7806-4877-900F-C460E92E31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B3678F-9DEB-106A-BDA4-FD920077C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EEC3E2-8884-4471-A01A-B8A5A8FF4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E64FB-6D95-66A4-91BA-CFCD3F87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32582-C996-4A4C-719D-586D8CFC9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12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26EA8-25CE-74B1-6A4D-7119EBB63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A116E0-15FF-68F7-6585-8120EF449E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2875C4-EA01-2D7C-D64B-C6C55BA636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01D5E2-A5FD-E00F-99D6-D09309468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7DCD5-42F6-C6CD-F8B2-D771E4E28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5DA62A-83D2-2763-5C45-CAC38ECC2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91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FB364D-EFA6-D413-FADD-A3ADDBBF7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C7AE5C-7547-9CAE-78EB-22D942E68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DFEF2-E08D-5DFE-BBF0-657A2E69C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EA8251-3AF5-A040-83A7-699A96D9DB76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D3842-6047-6488-4EFB-41295796AE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8FBF6B-C140-438E-1CD4-47BB2630A4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2043CE-55D5-E44D-9D38-70FC91748F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43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5CB593EA-2F98-479F-B4C4-F366571FA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diagram of a time&#10;&#10;AI-generated content may be incorrect.">
            <a:extLst>
              <a:ext uri="{FF2B5EF4-FFF2-40B4-BE49-F238E27FC236}">
                <a16:creationId xmlns:a16="http://schemas.microsoft.com/office/drawing/2014/main" id="{5B918B02-9632-DCDF-38EE-B92CA77179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52" y="1055032"/>
            <a:ext cx="2596212" cy="1557727"/>
          </a:xfrm>
          <a:prstGeom prst="rect">
            <a:avLst/>
          </a:prstGeom>
        </p:spPr>
      </p:pic>
      <p:pic>
        <p:nvPicPr>
          <p:cNvPr id="12" name="Picture 11" descr="A graph with a bar and a number of numbers&#10;&#10;AI-generated content may be incorrect.">
            <a:extLst>
              <a:ext uri="{FF2B5EF4-FFF2-40B4-BE49-F238E27FC236}">
                <a16:creationId xmlns:a16="http://schemas.microsoft.com/office/drawing/2014/main" id="{A0BEB277-AC8A-5A85-C2AF-E9FAB51CE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4455" y="1076015"/>
            <a:ext cx="2613376" cy="1515758"/>
          </a:xfrm>
          <a:prstGeom prst="rect">
            <a:avLst/>
          </a:prstGeom>
        </p:spPr>
      </p:pic>
      <p:pic>
        <p:nvPicPr>
          <p:cNvPr id="10" name="Picture 9" descr="A group of blue and white graphs&#10;&#10;AI-generated content may be incorrect.">
            <a:extLst>
              <a:ext uri="{FF2B5EF4-FFF2-40B4-BE49-F238E27FC236}">
                <a16:creationId xmlns:a16="http://schemas.microsoft.com/office/drawing/2014/main" id="{E8C56784-9E2C-EE50-63D8-C4B8319B5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87" y="969755"/>
            <a:ext cx="2589181" cy="1728278"/>
          </a:xfrm>
          <a:prstGeom prst="rect">
            <a:avLst/>
          </a:prstGeom>
        </p:spPr>
      </p:pic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1C1A919-071E-8A3D-5864-C50E447ECC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9702" y="762924"/>
            <a:ext cx="2572901" cy="2141940"/>
          </a:xfrm>
          <a:prstGeom prst="rect">
            <a:avLst/>
          </a:prstGeom>
        </p:spPr>
      </p:pic>
      <p:pic>
        <p:nvPicPr>
          <p:cNvPr id="3" name="Picture 2" descr="A graph showing different colored bars&#10;&#10;AI-generated content may be incorrect.">
            <a:extLst>
              <a:ext uri="{FF2B5EF4-FFF2-40B4-BE49-F238E27FC236}">
                <a16:creationId xmlns:a16="http://schemas.microsoft.com/office/drawing/2014/main" id="{CD994870-E6C2-0ADB-A697-684A90B0D8B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907" y="3429000"/>
            <a:ext cx="5133471" cy="292607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39BEB6D0-9E4E-4221-93D1-74ABECEE9E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45910" y="3474720"/>
            <a:ext cx="6046090" cy="3383281"/>
          </a:xfrm>
          <a:prstGeom prst="rect">
            <a:avLst/>
          </a:prstGeom>
          <a:solidFill>
            <a:srgbClr val="525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C4552D-2287-848B-C51F-C787ABA553E2}"/>
              </a:ext>
            </a:extLst>
          </p:cNvPr>
          <p:cNvSpPr txBox="1"/>
          <p:nvPr/>
        </p:nvSpPr>
        <p:spPr>
          <a:xfrm>
            <a:off x="6479648" y="4510585"/>
            <a:ext cx="5366610" cy="1758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Recommended Model: </a:t>
            </a:r>
            <a:r>
              <a:rPr lang="en-US" dirty="0" err="1">
                <a:solidFill>
                  <a:srgbClr val="FFFFFF"/>
                </a:solidFill>
              </a:rPr>
              <a:t>LightGBM</a:t>
            </a:r>
            <a:r>
              <a:rPr lang="en-US" dirty="0">
                <a:solidFill>
                  <a:srgbClr val="FFFFFF"/>
                </a:solidFill>
              </a:rPr>
              <a:t> Justification: Highest Cross-Validation 0.0396.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FFFF"/>
                </a:solidFill>
              </a:rPr>
              <a:t>Second Best : Random forest : RSME : 0.1844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38A63F-837A-E094-CCC8-76EA80B9D6D7}"/>
              </a:ext>
            </a:extLst>
          </p:cNvPr>
          <p:cNvSpPr txBox="1"/>
          <p:nvPr/>
        </p:nvSpPr>
        <p:spPr>
          <a:xfrm>
            <a:off x="2861534" y="-1"/>
            <a:ext cx="6287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Predicting Delay HOURS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0576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23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 Kumar Reddy Buchammagari</dc:creator>
  <cp:lastModifiedBy>Vikas Kumar Reddy Buchammagari</cp:lastModifiedBy>
  <cp:revision>2</cp:revision>
  <dcterms:created xsi:type="dcterms:W3CDTF">2025-04-16T22:26:55Z</dcterms:created>
  <dcterms:modified xsi:type="dcterms:W3CDTF">2025-04-16T23:02:41Z</dcterms:modified>
</cp:coreProperties>
</file>