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ink/ink4.xml" ContentType="application/inkml+xml"/>
  <Override PartName="/ppt/ink/ink5.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72"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4660"/>
  </p:normalViewPr>
  <p:slideViewPr>
    <p:cSldViewPr snapToGrid="0">
      <p:cViewPr varScale="1">
        <p:scale>
          <a:sx n="78" d="100"/>
          <a:sy n="78" d="100"/>
        </p:scale>
        <p:origin x="93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8T13:01:51.939"/>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13:02:53.960"/>
    </inkml:context>
    <inkml:brush xml:id="br0">
      <inkml:brushProperty name="width" value="0.035" units="cm"/>
      <inkml:brushProperty name="height" value="0.035" units="cm"/>
      <inkml:brushProperty name="color" value="#E71224"/>
    </inkml:brush>
  </inkml:definitions>
  <inkml:trace contextRef="#ctx0" brushRef="#br0">604 1453 24575,'0'-1'0,"-1"0"0,1 0 0,0 0 0,-1 1 0,1-1 0,-1 0 0,1 0 0,-1 0 0,0 0 0,1 0 0,-1 0 0,0 1 0,1-1 0,-1 0 0,0 1 0,0-1 0,0 1 0,0-1 0,0 0 0,0 1 0,1 0 0,-1-1 0,0 1 0,-2-1 0,-34-8 0,19 5 0,8 0 0,-2 0 0,0 0 0,0-1 0,-14-8 0,22 10 0,0 0 0,0 1 0,1-1 0,0-1 0,-1 1 0,1 0 0,0-1 0,0 0 0,1 1 0,-1-1 0,1 0 0,-3-8 0,-4-5 0,0 0 0,0 1 0,-18-23 0,13 21 0,-19-37 0,-41-91 0,-63-135 0,127 257 0,2-1 0,-7-32 0,-9-27 0,14 58 0,2-1 0,0 0 0,2 0 0,1-1 0,1 0 0,0-37 0,4 12 0,2-86 0,-1 136 0,-1-1 0,1 0 0,0 1 0,0-1 0,0 0 0,1 1 0,-1 0 0,1-1 0,0 1 0,0 0 0,0 0 0,0 0 0,0 0 0,1 0 0,0 0 0,-1 1 0,1-1 0,0 1 0,0 0 0,0 0 0,0 0 0,1 0 0,3-2 0,8-1 0,0-1 0,1 2 0,-1 0 0,20-2 0,-11 2 0,1 1 0,1 0 0,40 2 0,-44 2 0,-1-1 0,1-1 0,0-2 0,28-5 0,-8 0 0,2 1 0,-1 3 0,1 1 0,77 6 0,-22 0 0,-55-1 0,81 15 0,-76-9 0,62 18 0,-2 1 0,-66-15 0,-28-7 0,-1-2 0,24 5 0,0-3 0,56 17 0,-64-14 0,0-1 0,1-1 0,43 3 0,-50-8 0,0 2 0,24 6 0,-23-4 0,46 3 0,-32-5 0,40 8 0,-43-5 0,55 2 0,-67-8 0,9 0 0,0 0 0,0 3 0,47 9 0,-59-8 0,1-1 0,29 0 0,-31-2 0,-1 0 0,1 2 0,23 5 0,0 0 0,-1-2 0,1-1 0,0-2 0,82-6 0,-26 0 0,693 3 0,-771-1 0,1-2 0,-1 0 0,0-2 0,35-11 0,-33 9 0,0 1 0,1 0 0,37-3 0,62 10 0,27-2 0,-84-12 0,-49 9 0,0 0 0,21-1 0,1 3 0,-7 1 0,0-2 0,39-8 0,-45 6 0,1 2 0,40 0 0,-38 2 0,-1-1 0,29-6 0,13-2-24,-1 4 0,1 2 0,90 6 0,-35 1-769,365-4 1534,-469 0-688,-1-1 1,37-8-1,-35 5-57,1 1 0,25-1 0,280 5 4,-306 2 0,0 0 0,40 10 0,-3 0 0,-40-8 0,0 1 0,0 0 0,18 10 0,34 9 0,-37-15 0,-16-4 0,1 0 0,0-1 0,25 1 0,-25-3 0,0 0 0,-1 1 0,1 1 0,-1 0 0,0 2 0,0 0 0,-1 1 0,0 1 0,0 0 0,0 1 0,26 21 0,-16-10 0,12 10 0,45 44 0,-62-51 0,-1 1 0,-1 1 0,-1 1 0,17 30 0,4 9 0,-23-39 0,20 39 0,-32-54 0,-1 0 0,0 0 0,0 1 0,-1-1 0,-1 1 0,0 0 0,0 14 0,0 27 0,-2-24 0,1 1 0,2 0 0,6 31 0,-7-52 0,0 1 0,0-1 0,-1 1 0,-1 0 0,0-1 0,0 1 0,-1 0 0,0 0 0,-1-1 0,0 1 0,-4 11 0,1-8 0,-1 0 0,-1-1 0,1 1 0,-2-2 0,0 1 0,0-1 0,-13 13 0,-5 5 0,-48 48 0,63-68 0,0 0 0,0-1 0,-1 0 0,0-1 0,-25 10 0,7-4 0,-1-2 0,0-2 0,-63 12 0,-92 4 0,16 2 0,113-14 0,40-8 0,0-1 0,-29 2 0,-69-4 0,60-2 0,-70 9 0,-18 4 0,-232-8 0,205-7 0,122 3 0,25 0 0,0 0 0,-1-2 0,1-1 0,-43-8 0,39 4 0,1 2 0,-1 0 0,0 2 0,-45 2 0,-32-2 0,37-11 0,51 9 0,-1 0 0,-21-2 0,-21 4 0,28 1 0,0-1 0,-50-10 0,54 8 0,-1 0 0,-1 2 0,-35 1 0,35 1 0,0-1 0,-54-8 0,33 1 0,0 3 0,0 2 0,-73 4 0,-68-3 0,125-11 0,49 9 0,0 0 0,-21-1 0,-329 2 0,189 6 0,-1106-3 0,1257-2 0,0-1 0,-32-6 0,29 3 0,-46-2 0,-427 7 0,242 2 0,239 1 23,1 1-1,-1 0 0,1 1 1,-33 12-1,-29 6-1499,63-19-5349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8T13:01:51.939"/>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8T13:01:51.939"/>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13:06:47.149"/>
    </inkml:context>
    <inkml:brush xml:id="br0">
      <inkml:brushProperty name="width" value="0.035" units="cm"/>
      <inkml:brushProperty name="height" value="0.035" units="cm"/>
      <inkml:brushProperty name="color" value="#E71224"/>
    </inkml:brush>
  </inkml:definitions>
  <inkml:trace contextRef="#ctx0" brushRef="#br0">215 142 24575,'-1'17'0,"-1"0"0,0 0 0,-7 21 0,4-18 0,-3 38 0,5 281 0,5-174 0,0-138 0,2-1 0,0 1 0,2-1 0,0 0 0,11 26 0,-10-34 0,0-1 0,1-1 0,1 0 0,0 0 0,19 25 0,-1-8 0,42 38 0,-37-44 0,-24-21 0,1 0 0,-2 1 0,11 11 0,9 11 0,1-2 0,2-1 0,0-2 0,43 28 0,-45-33 0,-19-13 0,0 0 0,0-1 0,0 0 0,1 0 0,0-1 0,0-1 0,0 1 0,1-2 0,-1 1 0,13 0 0,33 8 0,-35-6 0,0-1 0,23 1 0,62 9 0,-72-8 0,49 3 0,172-11-365,87 4-190,-223 11-161,31 1 195,37 1 521,17 0 0,-27-1 0,3 0 0,191-16-717,-348 4 717,1 0 0,31 7 0,21 3 0,301-7 2455,-209-7-2036,-103 1-419,-25 0 0,0 1 0,0 2 0,54 9 0,-30-1-141,1-3-1,0-3 0,97-6 1,-44 0 137,-14 2-715,137 17 1,38 11 718,-102-17 0,6 0 0,48 4-2273,-119-11 2124,16 9-209,25 1 114,67 2 244,-160-11 161,61-2 0,21 1 60,-56 9-221,-57-8 0,51 4 0,384-8 3264,-221-3-2040,-194-1-1675,-1-2 0,1-2-1,66-20 1,-63 14 798,0 2 1,86-6-1,-107 16-492,16 0-406,89-15-1,-90 10 792,-1 2 0,82 2 1,-78 3-30,0-3 1,53-7 0,4-3-636,0 5-1,140 7 1,-91 3 180,264-3 2416,-381-2-2166,58-10 0,14-2-134,342 12-1370,-231 4 1061,-82 0 268,155-5-356,-187-10 53,-66 6 120,58-1 1,421 9 2266,-486-2-1665,59-12 1,18 0 361,412 10-1062,-270 5 194,331-2-1520,-556 2 1773,0 1 0,32 7 0,-30-5 54,50 4 0,466-8 2898,-260-3-2617,-268 1-332,-1-1 0,1 0 0,19-7 0,-16 5 0,36-5 0,11 1 0,-1-3 0,76-23 0,-65 11 0,-51 14 0,0 0 0,1 3 0,35-5 0,26-3 0,-55 7 0,39-1 0,-39 4 0,-1-1 0,0-2 0,57-19 0,-54 14 0,0 2 0,65-9 0,-71 14 0,-1 0 0,37-13 0,-37 10 0,0 0 0,38-4 0,130-17 0,-8-7 0,-100 18 0,-81 16 0,0 0 0,0-1 0,0 1 0,-1-2 0,1 1 0,-1-1 0,0 0 0,0-1 0,0 1 0,-1-1 0,1-1 0,-1 1 0,5-7 0,-3 2 0,0 0 0,-1 0 0,0-1 0,-1 0 0,0 0 0,-1 0 0,7-22 0,-2 2 0,1-2 0,-1 0 0,-1 0 0,-2-1 0,-1 0 0,1-48 0,-6 28 0,-4-89 0,2 141 0,1-1 0,-1 0 0,1 0 0,-1 1 0,0-1 0,0 0 0,0 1 0,0-1 0,-1 1 0,1-1 0,-1 1 0,0 0 0,1-1 0,-1 1 0,0 0 0,0 0 0,-1 0 0,1 1 0,0-1 0,0 0 0,-5-1 0,-5-3 0,1 2 0,-1 0 0,-23-5 0,-1-1 0,11 3 0,0 1 0,-1 2 0,-50-4 0,36 5 0,19 0 0,0-1 0,0-1 0,-28-11 0,-34-8 0,60 20 0,-21-5 0,0 1 0,-70-1 0,89 7 0,-1-1 0,1-1 0,-48-14 0,0 0 0,52 12 0,1 0 0,-31-14 0,-9-3 0,45 19 0,0 1 0,0 0 0,0 2 0,-16-1 0,13 1 0,1 0 0,-29-7 0,-132-34 0,136 33 0,1-2 0,-67-27 0,67 16 0,34 17 0,-1 1 0,0 0 0,0 0 0,0 0 0,0 1 0,0 1 0,-16-4 0,-125-26 0,48 9 0,67 16 0,-5-2 0,-2 3 0,-67-4 0,74 8 0,-57-10 0,55 7 0,-53-3 0,-833 9 0,894-3 0,0 0 0,-32-8 0,30 4 0,-48-3 0,-492 8 0,275 3 0,-235-2-1276,502-1 1388,0-2 0,-32-7 0,30 4 38,-48-2-1,-492 6 503,275 4-663,-95-2 11,362 2 0,0 1 0,-32 7 0,30-5 0,-48 4 0,25-8 0,4-1 0,1 3 0,-53 9 0,39-4 0,1-3 0,-123-5 0,72-2 0,-1339 2-672,1423 1 672,0 2 0,-32 7 0,30-4 0,-47 2 0,-494-6 170,276-4-519,206 3 349,-101-3 0,104-11 0,56 7 0,-49-3 0,46 8 0,-16 1 0,-93-15 0,79 7 0,-1 3 0,-123 5 0,72 2 0,-5177-2 851,5277 1-851,0 0 0,1 1 0,-1 0 0,1 1 0,0 1 0,-15 6 0,-79 38 0,62-25 0,6-6-42,31-15-91,1 1 1,-1 0 0,1 1 0,0 0-1,1 1 1,-1-1 0,1 1-1,0 1 1,-9 8 0,5-2-6694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28AE7-E7AC-4063-BC81-B1E7BFAE9CE5}" type="datetimeFigureOut">
              <a:rPr lang="en-IN" smtClean="0"/>
              <a:t>18-12-2024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F07A4A-FA57-450B-99E5-4FB2FA3498D5}" type="slidenum">
              <a:rPr lang="en-IN" smtClean="0"/>
              <a:t>‹#›</a:t>
            </a:fld>
            <a:endParaRPr lang="en-IN"/>
          </a:p>
        </p:txBody>
      </p:sp>
    </p:spTree>
    <p:extLst>
      <p:ext uri="{BB962C8B-B14F-4D97-AF65-F5344CB8AC3E}">
        <p14:creationId xmlns:p14="http://schemas.microsoft.com/office/powerpoint/2010/main" val="221034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F07A4A-FA57-450B-99E5-4FB2FA3498D5}" type="slidenum">
              <a:rPr lang="en-IN" smtClean="0"/>
              <a:t>11</a:t>
            </a:fld>
            <a:endParaRPr lang="en-IN"/>
          </a:p>
        </p:txBody>
      </p:sp>
    </p:spTree>
    <p:extLst>
      <p:ext uri="{BB962C8B-B14F-4D97-AF65-F5344CB8AC3E}">
        <p14:creationId xmlns:p14="http://schemas.microsoft.com/office/powerpoint/2010/main" val="559553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F07A4A-FA57-450B-99E5-4FB2FA3498D5}" type="slidenum">
              <a:rPr lang="en-IN" smtClean="0"/>
              <a:t>26</a:t>
            </a:fld>
            <a:endParaRPr lang="en-IN"/>
          </a:p>
        </p:txBody>
      </p:sp>
    </p:spTree>
    <p:extLst>
      <p:ext uri="{BB962C8B-B14F-4D97-AF65-F5344CB8AC3E}">
        <p14:creationId xmlns:p14="http://schemas.microsoft.com/office/powerpoint/2010/main" val="4166582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2FB9A-17C8-8F26-F8B9-F9A3D48649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0B8E36-E1DC-AB18-9F01-71AD3363DB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BFA70C-0815-2899-A910-751160C905E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F8A55E1-484D-B6E3-DB2D-40354868A5F1}"/>
              </a:ext>
            </a:extLst>
          </p:cNvPr>
          <p:cNvSpPr>
            <a:spLocks noGrp="1"/>
          </p:cNvSpPr>
          <p:nvPr>
            <p:ph type="sldNum" sz="quarter" idx="5"/>
          </p:nvPr>
        </p:nvSpPr>
        <p:spPr/>
        <p:txBody>
          <a:bodyPr/>
          <a:lstStyle/>
          <a:p>
            <a:fld id="{44F07A4A-FA57-450B-99E5-4FB2FA3498D5}" type="slidenum">
              <a:rPr lang="en-IN" smtClean="0"/>
              <a:t>29</a:t>
            </a:fld>
            <a:endParaRPr lang="en-IN"/>
          </a:p>
        </p:txBody>
      </p:sp>
    </p:spTree>
    <p:extLst>
      <p:ext uri="{BB962C8B-B14F-4D97-AF65-F5344CB8AC3E}">
        <p14:creationId xmlns:p14="http://schemas.microsoft.com/office/powerpoint/2010/main" val="2394398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691AA-AB44-8867-C002-8B6FD73A3F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5E59DC-2B70-D1EF-B8D5-85E6AE84E1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9A62D9-252E-215C-AE5B-66E01BF0605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8A0CCCA-8AD2-0416-1D87-5DEAC204D437}"/>
              </a:ext>
            </a:extLst>
          </p:cNvPr>
          <p:cNvSpPr>
            <a:spLocks noGrp="1"/>
          </p:cNvSpPr>
          <p:nvPr>
            <p:ph type="sldNum" sz="quarter" idx="5"/>
          </p:nvPr>
        </p:nvSpPr>
        <p:spPr/>
        <p:txBody>
          <a:bodyPr/>
          <a:lstStyle/>
          <a:p>
            <a:fld id="{44F07A4A-FA57-450B-99E5-4FB2FA3498D5}" type="slidenum">
              <a:rPr lang="en-IN" smtClean="0"/>
              <a:t>30</a:t>
            </a:fld>
            <a:endParaRPr lang="en-IN"/>
          </a:p>
        </p:txBody>
      </p:sp>
    </p:spTree>
    <p:extLst>
      <p:ext uri="{BB962C8B-B14F-4D97-AF65-F5344CB8AC3E}">
        <p14:creationId xmlns:p14="http://schemas.microsoft.com/office/powerpoint/2010/main" val="2138773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85439-99A4-7571-907D-22F216E6C8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DC18BD-A890-C369-ACB5-41DF104151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E6F0AA-2E43-ABBC-50AC-73CCFBD55B2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3F025B0-2462-60C7-7061-4B6275272360}"/>
              </a:ext>
            </a:extLst>
          </p:cNvPr>
          <p:cNvSpPr>
            <a:spLocks noGrp="1"/>
          </p:cNvSpPr>
          <p:nvPr>
            <p:ph type="sldNum" sz="quarter" idx="5"/>
          </p:nvPr>
        </p:nvSpPr>
        <p:spPr/>
        <p:txBody>
          <a:bodyPr/>
          <a:lstStyle/>
          <a:p>
            <a:fld id="{44F07A4A-FA57-450B-99E5-4FB2FA3498D5}" type="slidenum">
              <a:rPr lang="en-IN" smtClean="0"/>
              <a:t>31</a:t>
            </a:fld>
            <a:endParaRPr lang="en-IN"/>
          </a:p>
        </p:txBody>
      </p:sp>
    </p:spTree>
    <p:extLst>
      <p:ext uri="{BB962C8B-B14F-4D97-AF65-F5344CB8AC3E}">
        <p14:creationId xmlns:p14="http://schemas.microsoft.com/office/powerpoint/2010/main" val="2706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F1B4-EDDA-D4BE-84AD-70CAFF10CF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C21BA2-85BB-0592-90D0-0DB536F26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CA3D03-5F25-8834-53FF-7AFBE69FEE5E}"/>
              </a:ext>
            </a:extLst>
          </p:cNvPr>
          <p:cNvSpPr>
            <a:spLocks noGrp="1"/>
          </p:cNvSpPr>
          <p:nvPr>
            <p:ph type="dt" sz="half" idx="10"/>
          </p:nvPr>
        </p:nvSpPr>
        <p:spPr/>
        <p:txBody>
          <a:bodyPr/>
          <a:lstStyle/>
          <a:p>
            <a:fld id="{C1E58352-F987-4EF7-A7F8-55E197F700E6}" type="datetime1">
              <a:rPr lang="en-IN" smtClean="0"/>
              <a:t>18-12-2024</a:t>
            </a:fld>
            <a:endParaRPr lang="en-IN"/>
          </a:p>
        </p:txBody>
      </p:sp>
      <p:sp>
        <p:nvSpPr>
          <p:cNvPr id="5" name="Footer Placeholder 4">
            <a:extLst>
              <a:ext uri="{FF2B5EF4-FFF2-40B4-BE49-F238E27FC236}">
                <a16:creationId xmlns:a16="http://schemas.microsoft.com/office/drawing/2014/main" id="{24C25FE2-46A8-7473-C07A-E48918FF7481}"/>
              </a:ext>
            </a:extLst>
          </p:cNvPr>
          <p:cNvSpPr>
            <a:spLocks noGrp="1"/>
          </p:cNvSpPr>
          <p:nvPr>
            <p:ph type="ftr" sz="quarter" idx="11"/>
          </p:nvPr>
        </p:nvSpPr>
        <p:spPr/>
        <p:txBody>
          <a:bodyPr/>
          <a:lstStyle/>
          <a:p>
            <a:r>
              <a:rPr lang="en-IN"/>
              <a:t>By Kavya Prajapati</a:t>
            </a:r>
          </a:p>
        </p:txBody>
      </p:sp>
      <p:sp>
        <p:nvSpPr>
          <p:cNvPr id="6" name="Slide Number Placeholder 5">
            <a:extLst>
              <a:ext uri="{FF2B5EF4-FFF2-40B4-BE49-F238E27FC236}">
                <a16:creationId xmlns:a16="http://schemas.microsoft.com/office/drawing/2014/main" id="{A515CBF9-C22C-D86B-E033-D7447A121FE3}"/>
              </a:ext>
            </a:extLst>
          </p:cNvPr>
          <p:cNvSpPr>
            <a:spLocks noGrp="1"/>
          </p:cNvSpPr>
          <p:nvPr>
            <p:ph type="sldNum" sz="quarter" idx="12"/>
          </p:nvPr>
        </p:nvSpPr>
        <p:spPr/>
        <p:txBody>
          <a:bodyPr/>
          <a:lstStyle/>
          <a:p>
            <a:fld id="{82A26D4C-42BE-4B40-A1AB-FD775BB9F73E}" type="slidenum">
              <a:rPr lang="en-IN" smtClean="0"/>
              <a:t>‹#›</a:t>
            </a:fld>
            <a:endParaRPr lang="en-IN"/>
          </a:p>
        </p:txBody>
      </p:sp>
    </p:spTree>
    <p:extLst>
      <p:ext uri="{BB962C8B-B14F-4D97-AF65-F5344CB8AC3E}">
        <p14:creationId xmlns:p14="http://schemas.microsoft.com/office/powerpoint/2010/main" val="217768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5995-4260-B1A2-F1CA-34A7E51CC2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9B85A0-B7EE-9E60-3745-4BAACC615D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D1ACA3-4601-2A14-DC05-CCDF5F944FA9}"/>
              </a:ext>
            </a:extLst>
          </p:cNvPr>
          <p:cNvSpPr>
            <a:spLocks noGrp="1"/>
          </p:cNvSpPr>
          <p:nvPr>
            <p:ph type="dt" sz="half" idx="10"/>
          </p:nvPr>
        </p:nvSpPr>
        <p:spPr/>
        <p:txBody>
          <a:bodyPr/>
          <a:lstStyle/>
          <a:p>
            <a:fld id="{16603101-E456-4531-9849-B849462BC2E2}" type="datetime1">
              <a:rPr lang="en-IN" smtClean="0"/>
              <a:t>18-12-2024</a:t>
            </a:fld>
            <a:endParaRPr lang="en-IN"/>
          </a:p>
        </p:txBody>
      </p:sp>
      <p:sp>
        <p:nvSpPr>
          <p:cNvPr id="5" name="Footer Placeholder 4">
            <a:extLst>
              <a:ext uri="{FF2B5EF4-FFF2-40B4-BE49-F238E27FC236}">
                <a16:creationId xmlns:a16="http://schemas.microsoft.com/office/drawing/2014/main" id="{E61D54D9-D5C9-2B05-A29A-A5DB1E39A36E}"/>
              </a:ext>
            </a:extLst>
          </p:cNvPr>
          <p:cNvSpPr>
            <a:spLocks noGrp="1"/>
          </p:cNvSpPr>
          <p:nvPr>
            <p:ph type="ftr" sz="quarter" idx="11"/>
          </p:nvPr>
        </p:nvSpPr>
        <p:spPr/>
        <p:txBody>
          <a:bodyPr/>
          <a:lstStyle/>
          <a:p>
            <a:r>
              <a:rPr lang="en-IN"/>
              <a:t>By Kavya Prajapati</a:t>
            </a:r>
          </a:p>
        </p:txBody>
      </p:sp>
      <p:sp>
        <p:nvSpPr>
          <p:cNvPr id="6" name="Slide Number Placeholder 5">
            <a:extLst>
              <a:ext uri="{FF2B5EF4-FFF2-40B4-BE49-F238E27FC236}">
                <a16:creationId xmlns:a16="http://schemas.microsoft.com/office/drawing/2014/main" id="{DAE89627-7FD2-7DD8-2093-A7C899019A0D}"/>
              </a:ext>
            </a:extLst>
          </p:cNvPr>
          <p:cNvSpPr>
            <a:spLocks noGrp="1"/>
          </p:cNvSpPr>
          <p:nvPr>
            <p:ph type="sldNum" sz="quarter" idx="12"/>
          </p:nvPr>
        </p:nvSpPr>
        <p:spPr/>
        <p:txBody>
          <a:bodyPr/>
          <a:lstStyle/>
          <a:p>
            <a:fld id="{82A26D4C-42BE-4B40-A1AB-FD775BB9F73E}" type="slidenum">
              <a:rPr lang="en-IN" smtClean="0"/>
              <a:t>‹#›</a:t>
            </a:fld>
            <a:endParaRPr lang="en-IN"/>
          </a:p>
        </p:txBody>
      </p:sp>
    </p:spTree>
    <p:extLst>
      <p:ext uri="{BB962C8B-B14F-4D97-AF65-F5344CB8AC3E}">
        <p14:creationId xmlns:p14="http://schemas.microsoft.com/office/powerpoint/2010/main" val="283622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6D2BB-598E-B09F-CB31-2EF2D31306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ABF5EF-1DA5-2FE1-1DFF-CCA5EB1D0B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18DF19-DFCC-BDDB-4C6D-16C87C7D3285}"/>
              </a:ext>
            </a:extLst>
          </p:cNvPr>
          <p:cNvSpPr>
            <a:spLocks noGrp="1"/>
          </p:cNvSpPr>
          <p:nvPr>
            <p:ph type="dt" sz="half" idx="10"/>
          </p:nvPr>
        </p:nvSpPr>
        <p:spPr/>
        <p:txBody>
          <a:bodyPr/>
          <a:lstStyle/>
          <a:p>
            <a:fld id="{9C57A19F-20BC-4AA0-BF27-A877483E5C12}" type="datetime1">
              <a:rPr lang="en-IN" smtClean="0"/>
              <a:t>18-12-2024</a:t>
            </a:fld>
            <a:endParaRPr lang="en-IN"/>
          </a:p>
        </p:txBody>
      </p:sp>
      <p:sp>
        <p:nvSpPr>
          <p:cNvPr id="5" name="Footer Placeholder 4">
            <a:extLst>
              <a:ext uri="{FF2B5EF4-FFF2-40B4-BE49-F238E27FC236}">
                <a16:creationId xmlns:a16="http://schemas.microsoft.com/office/drawing/2014/main" id="{025FC707-E27F-4A82-3713-6D7491B3463B}"/>
              </a:ext>
            </a:extLst>
          </p:cNvPr>
          <p:cNvSpPr>
            <a:spLocks noGrp="1"/>
          </p:cNvSpPr>
          <p:nvPr>
            <p:ph type="ftr" sz="quarter" idx="11"/>
          </p:nvPr>
        </p:nvSpPr>
        <p:spPr/>
        <p:txBody>
          <a:bodyPr/>
          <a:lstStyle/>
          <a:p>
            <a:r>
              <a:rPr lang="en-IN"/>
              <a:t>By Kavya Prajapati</a:t>
            </a:r>
          </a:p>
        </p:txBody>
      </p:sp>
      <p:sp>
        <p:nvSpPr>
          <p:cNvPr id="6" name="Slide Number Placeholder 5">
            <a:extLst>
              <a:ext uri="{FF2B5EF4-FFF2-40B4-BE49-F238E27FC236}">
                <a16:creationId xmlns:a16="http://schemas.microsoft.com/office/drawing/2014/main" id="{1AAA5831-2789-653F-6E83-6BC3E81EECD5}"/>
              </a:ext>
            </a:extLst>
          </p:cNvPr>
          <p:cNvSpPr>
            <a:spLocks noGrp="1"/>
          </p:cNvSpPr>
          <p:nvPr>
            <p:ph type="sldNum" sz="quarter" idx="12"/>
          </p:nvPr>
        </p:nvSpPr>
        <p:spPr/>
        <p:txBody>
          <a:bodyPr/>
          <a:lstStyle/>
          <a:p>
            <a:fld id="{82A26D4C-42BE-4B40-A1AB-FD775BB9F73E}" type="slidenum">
              <a:rPr lang="en-IN" smtClean="0"/>
              <a:t>‹#›</a:t>
            </a:fld>
            <a:endParaRPr lang="en-IN"/>
          </a:p>
        </p:txBody>
      </p:sp>
    </p:spTree>
    <p:extLst>
      <p:ext uri="{BB962C8B-B14F-4D97-AF65-F5344CB8AC3E}">
        <p14:creationId xmlns:p14="http://schemas.microsoft.com/office/powerpoint/2010/main" val="320915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1C0A-FE8A-7DC2-A2F8-689EE6980F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4614C0-446A-8009-D994-D00B076629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2AC0F6-C8F3-809C-0A08-DB3E238D0818}"/>
              </a:ext>
            </a:extLst>
          </p:cNvPr>
          <p:cNvSpPr>
            <a:spLocks noGrp="1"/>
          </p:cNvSpPr>
          <p:nvPr>
            <p:ph type="dt" sz="half" idx="10"/>
          </p:nvPr>
        </p:nvSpPr>
        <p:spPr/>
        <p:txBody>
          <a:bodyPr/>
          <a:lstStyle/>
          <a:p>
            <a:fld id="{08C34968-C9AD-46F0-9550-A4F048140ECE}" type="datetime1">
              <a:rPr lang="en-IN" smtClean="0"/>
              <a:t>18-12-2024</a:t>
            </a:fld>
            <a:endParaRPr lang="en-IN"/>
          </a:p>
        </p:txBody>
      </p:sp>
      <p:sp>
        <p:nvSpPr>
          <p:cNvPr id="5" name="Footer Placeholder 4">
            <a:extLst>
              <a:ext uri="{FF2B5EF4-FFF2-40B4-BE49-F238E27FC236}">
                <a16:creationId xmlns:a16="http://schemas.microsoft.com/office/drawing/2014/main" id="{A174ECE5-EFDB-76D3-06B4-AFC3F07DF3F8}"/>
              </a:ext>
            </a:extLst>
          </p:cNvPr>
          <p:cNvSpPr>
            <a:spLocks noGrp="1"/>
          </p:cNvSpPr>
          <p:nvPr>
            <p:ph type="ftr" sz="quarter" idx="11"/>
          </p:nvPr>
        </p:nvSpPr>
        <p:spPr/>
        <p:txBody>
          <a:bodyPr/>
          <a:lstStyle/>
          <a:p>
            <a:r>
              <a:rPr lang="en-IN"/>
              <a:t>By Kavya Prajapati</a:t>
            </a:r>
          </a:p>
        </p:txBody>
      </p:sp>
      <p:sp>
        <p:nvSpPr>
          <p:cNvPr id="6" name="Slide Number Placeholder 5">
            <a:extLst>
              <a:ext uri="{FF2B5EF4-FFF2-40B4-BE49-F238E27FC236}">
                <a16:creationId xmlns:a16="http://schemas.microsoft.com/office/drawing/2014/main" id="{7B2E4C9B-E448-27F3-E86C-679D68A81A40}"/>
              </a:ext>
            </a:extLst>
          </p:cNvPr>
          <p:cNvSpPr>
            <a:spLocks noGrp="1"/>
          </p:cNvSpPr>
          <p:nvPr>
            <p:ph type="sldNum" sz="quarter" idx="12"/>
          </p:nvPr>
        </p:nvSpPr>
        <p:spPr/>
        <p:txBody>
          <a:bodyPr/>
          <a:lstStyle/>
          <a:p>
            <a:fld id="{82A26D4C-42BE-4B40-A1AB-FD775BB9F73E}" type="slidenum">
              <a:rPr lang="en-IN" smtClean="0"/>
              <a:t>‹#›</a:t>
            </a:fld>
            <a:endParaRPr lang="en-IN"/>
          </a:p>
        </p:txBody>
      </p:sp>
    </p:spTree>
    <p:extLst>
      <p:ext uri="{BB962C8B-B14F-4D97-AF65-F5344CB8AC3E}">
        <p14:creationId xmlns:p14="http://schemas.microsoft.com/office/powerpoint/2010/main" val="409324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106B0-62C9-EC81-9850-1C7F9AD9AE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D8935B-4001-6961-F83C-B28AD1497C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21957E-D1FD-29C4-C5B6-08F8C1A85AC9}"/>
              </a:ext>
            </a:extLst>
          </p:cNvPr>
          <p:cNvSpPr>
            <a:spLocks noGrp="1"/>
          </p:cNvSpPr>
          <p:nvPr>
            <p:ph type="dt" sz="half" idx="10"/>
          </p:nvPr>
        </p:nvSpPr>
        <p:spPr/>
        <p:txBody>
          <a:bodyPr/>
          <a:lstStyle/>
          <a:p>
            <a:fld id="{0F9EDA95-4BAC-4534-9CAB-813E1FF4ABA2}" type="datetime1">
              <a:rPr lang="en-IN" smtClean="0"/>
              <a:t>18-12-2024</a:t>
            </a:fld>
            <a:endParaRPr lang="en-IN"/>
          </a:p>
        </p:txBody>
      </p:sp>
      <p:sp>
        <p:nvSpPr>
          <p:cNvPr id="5" name="Footer Placeholder 4">
            <a:extLst>
              <a:ext uri="{FF2B5EF4-FFF2-40B4-BE49-F238E27FC236}">
                <a16:creationId xmlns:a16="http://schemas.microsoft.com/office/drawing/2014/main" id="{112CDB49-46FE-308E-DB03-4E599EC20FC3}"/>
              </a:ext>
            </a:extLst>
          </p:cNvPr>
          <p:cNvSpPr>
            <a:spLocks noGrp="1"/>
          </p:cNvSpPr>
          <p:nvPr>
            <p:ph type="ftr" sz="quarter" idx="11"/>
          </p:nvPr>
        </p:nvSpPr>
        <p:spPr/>
        <p:txBody>
          <a:bodyPr/>
          <a:lstStyle/>
          <a:p>
            <a:r>
              <a:rPr lang="en-IN"/>
              <a:t>By Kavya Prajapati</a:t>
            </a:r>
          </a:p>
        </p:txBody>
      </p:sp>
      <p:sp>
        <p:nvSpPr>
          <p:cNvPr id="6" name="Slide Number Placeholder 5">
            <a:extLst>
              <a:ext uri="{FF2B5EF4-FFF2-40B4-BE49-F238E27FC236}">
                <a16:creationId xmlns:a16="http://schemas.microsoft.com/office/drawing/2014/main" id="{2B6C5956-3AD8-251E-A2EE-560299644D0B}"/>
              </a:ext>
            </a:extLst>
          </p:cNvPr>
          <p:cNvSpPr>
            <a:spLocks noGrp="1"/>
          </p:cNvSpPr>
          <p:nvPr>
            <p:ph type="sldNum" sz="quarter" idx="12"/>
          </p:nvPr>
        </p:nvSpPr>
        <p:spPr/>
        <p:txBody>
          <a:bodyPr/>
          <a:lstStyle/>
          <a:p>
            <a:fld id="{82A26D4C-42BE-4B40-A1AB-FD775BB9F73E}" type="slidenum">
              <a:rPr lang="en-IN" smtClean="0"/>
              <a:t>‹#›</a:t>
            </a:fld>
            <a:endParaRPr lang="en-IN"/>
          </a:p>
        </p:txBody>
      </p:sp>
    </p:spTree>
    <p:extLst>
      <p:ext uri="{BB962C8B-B14F-4D97-AF65-F5344CB8AC3E}">
        <p14:creationId xmlns:p14="http://schemas.microsoft.com/office/powerpoint/2010/main" val="421095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E7BB-4BC2-5BE5-351E-16C9B995F3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C9CA9F-2659-5EE5-7D63-8DF322302E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44B487-B35A-03AF-9077-C711C8E72C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33D37B-009C-011D-EED1-6759581E965A}"/>
              </a:ext>
            </a:extLst>
          </p:cNvPr>
          <p:cNvSpPr>
            <a:spLocks noGrp="1"/>
          </p:cNvSpPr>
          <p:nvPr>
            <p:ph type="dt" sz="half" idx="10"/>
          </p:nvPr>
        </p:nvSpPr>
        <p:spPr/>
        <p:txBody>
          <a:bodyPr/>
          <a:lstStyle/>
          <a:p>
            <a:fld id="{5221C8B1-379B-4897-AD0E-42191F2FD08D}" type="datetime1">
              <a:rPr lang="en-IN" smtClean="0"/>
              <a:t>18-12-2024</a:t>
            </a:fld>
            <a:endParaRPr lang="en-IN"/>
          </a:p>
        </p:txBody>
      </p:sp>
      <p:sp>
        <p:nvSpPr>
          <p:cNvPr id="6" name="Footer Placeholder 5">
            <a:extLst>
              <a:ext uri="{FF2B5EF4-FFF2-40B4-BE49-F238E27FC236}">
                <a16:creationId xmlns:a16="http://schemas.microsoft.com/office/drawing/2014/main" id="{FEAAB7BC-EC50-D4FF-90CF-01BABF4B9F14}"/>
              </a:ext>
            </a:extLst>
          </p:cNvPr>
          <p:cNvSpPr>
            <a:spLocks noGrp="1"/>
          </p:cNvSpPr>
          <p:nvPr>
            <p:ph type="ftr" sz="quarter" idx="11"/>
          </p:nvPr>
        </p:nvSpPr>
        <p:spPr/>
        <p:txBody>
          <a:bodyPr/>
          <a:lstStyle/>
          <a:p>
            <a:r>
              <a:rPr lang="en-IN"/>
              <a:t>By Kavya Prajapati</a:t>
            </a:r>
          </a:p>
        </p:txBody>
      </p:sp>
      <p:sp>
        <p:nvSpPr>
          <p:cNvPr id="7" name="Slide Number Placeholder 6">
            <a:extLst>
              <a:ext uri="{FF2B5EF4-FFF2-40B4-BE49-F238E27FC236}">
                <a16:creationId xmlns:a16="http://schemas.microsoft.com/office/drawing/2014/main" id="{C5175EC6-4556-3127-A4BF-30F061014273}"/>
              </a:ext>
            </a:extLst>
          </p:cNvPr>
          <p:cNvSpPr>
            <a:spLocks noGrp="1"/>
          </p:cNvSpPr>
          <p:nvPr>
            <p:ph type="sldNum" sz="quarter" idx="12"/>
          </p:nvPr>
        </p:nvSpPr>
        <p:spPr/>
        <p:txBody>
          <a:bodyPr/>
          <a:lstStyle/>
          <a:p>
            <a:fld id="{82A26D4C-42BE-4B40-A1AB-FD775BB9F73E}" type="slidenum">
              <a:rPr lang="en-IN" smtClean="0"/>
              <a:t>‹#›</a:t>
            </a:fld>
            <a:endParaRPr lang="en-IN"/>
          </a:p>
        </p:txBody>
      </p:sp>
    </p:spTree>
    <p:extLst>
      <p:ext uri="{BB962C8B-B14F-4D97-AF65-F5344CB8AC3E}">
        <p14:creationId xmlns:p14="http://schemas.microsoft.com/office/powerpoint/2010/main" val="20952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10C6-FAE3-41C7-4EB2-CB42EC399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31E77E-6B4E-C798-ACAE-8364C90DAD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E5AE03-C220-CFDF-08A0-445EF672BA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68C054-091D-4169-F320-64C1B57BE6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DEF72F-56FD-76C9-321E-A8C5B508A3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162C6D-9C1C-5141-09DE-6554893EFC31}"/>
              </a:ext>
            </a:extLst>
          </p:cNvPr>
          <p:cNvSpPr>
            <a:spLocks noGrp="1"/>
          </p:cNvSpPr>
          <p:nvPr>
            <p:ph type="dt" sz="half" idx="10"/>
          </p:nvPr>
        </p:nvSpPr>
        <p:spPr/>
        <p:txBody>
          <a:bodyPr/>
          <a:lstStyle/>
          <a:p>
            <a:fld id="{270B05CA-76F1-4450-AE40-D54CE77E0D67}" type="datetime1">
              <a:rPr lang="en-IN" smtClean="0"/>
              <a:t>18-12-2024</a:t>
            </a:fld>
            <a:endParaRPr lang="en-IN"/>
          </a:p>
        </p:txBody>
      </p:sp>
      <p:sp>
        <p:nvSpPr>
          <p:cNvPr id="8" name="Footer Placeholder 7">
            <a:extLst>
              <a:ext uri="{FF2B5EF4-FFF2-40B4-BE49-F238E27FC236}">
                <a16:creationId xmlns:a16="http://schemas.microsoft.com/office/drawing/2014/main" id="{6F3BB5C3-43FA-C42F-47F7-323D86274CEB}"/>
              </a:ext>
            </a:extLst>
          </p:cNvPr>
          <p:cNvSpPr>
            <a:spLocks noGrp="1"/>
          </p:cNvSpPr>
          <p:nvPr>
            <p:ph type="ftr" sz="quarter" idx="11"/>
          </p:nvPr>
        </p:nvSpPr>
        <p:spPr/>
        <p:txBody>
          <a:bodyPr/>
          <a:lstStyle/>
          <a:p>
            <a:r>
              <a:rPr lang="en-IN"/>
              <a:t>By Kavya Prajapati</a:t>
            </a:r>
          </a:p>
        </p:txBody>
      </p:sp>
      <p:sp>
        <p:nvSpPr>
          <p:cNvPr id="9" name="Slide Number Placeholder 8">
            <a:extLst>
              <a:ext uri="{FF2B5EF4-FFF2-40B4-BE49-F238E27FC236}">
                <a16:creationId xmlns:a16="http://schemas.microsoft.com/office/drawing/2014/main" id="{9F84BE13-7BCD-6E1F-10B9-A55FD999CA84}"/>
              </a:ext>
            </a:extLst>
          </p:cNvPr>
          <p:cNvSpPr>
            <a:spLocks noGrp="1"/>
          </p:cNvSpPr>
          <p:nvPr>
            <p:ph type="sldNum" sz="quarter" idx="12"/>
          </p:nvPr>
        </p:nvSpPr>
        <p:spPr/>
        <p:txBody>
          <a:bodyPr/>
          <a:lstStyle/>
          <a:p>
            <a:fld id="{82A26D4C-42BE-4B40-A1AB-FD775BB9F73E}" type="slidenum">
              <a:rPr lang="en-IN" smtClean="0"/>
              <a:t>‹#›</a:t>
            </a:fld>
            <a:endParaRPr lang="en-IN"/>
          </a:p>
        </p:txBody>
      </p:sp>
    </p:spTree>
    <p:extLst>
      <p:ext uri="{BB962C8B-B14F-4D97-AF65-F5344CB8AC3E}">
        <p14:creationId xmlns:p14="http://schemas.microsoft.com/office/powerpoint/2010/main" val="28300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5D7A-8136-B1FC-4964-C879BC21A8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FDADED-9790-1088-B0DA-68DA4D4DFDFA}"/>
              </a:ext>
            </a:extLst>
          </p:cNvPr>
          <p:cNvSpPr>
            <a:spLocks noGrp="1"/>
          </p:cNvSpPr>
          <p:nvPr>
            <p:ph type="dt" sz="half" idx="10"/>
          </p:nvPr>
        </p:nvSpPr>
        <p:spPr/>
        <p:txBody>
          <a:bodyPr/>
          <a:lstStyle/>
          <a:p>
            <a:fld id="{D1A53932-71CE-41FF-BA90-6E29FFC7F55E}" type="datetime1">
              <a:rPr lang="en-IN" smtClean="0"/>
              <a:t>18-12-2024</a:t>
            </a:fld>
            <a:endParaRPr lang="en-IN"/>
          </a:p>
        </p:txBody>
      </p:sp>
      <p:sp>
        <p:nvSpPr>
          <p:cNvPr id="4" name="Footer Placeholder 3">
            <a:extLst>
              <a:ext uri="{FF2B5EF4-FFF2-40B4-BE49-F238E27FC236}">
                <a16:creationId xmlns:a16="http://schemas.microsoft.com/office/drawing/2014/main" id="{A4A0F22D-84F9-09E7-FC16-BE0E2E12581C}"/>
              </a:ext>
            </a:extLst>
          </p:cNvPr>
          <p:cNvSpPr>
            <a:spLocks noGrp="1"/>
          </p:cNvSpPr>
          <p:nvPr>
            <p:ph type="ftr" sz="quarter" idx="11"/>
          </p:nvPr>
        </p:nvSpPr>
        <p:spPr/>
        <p:txBody>
          <a:bodyPr/>
          <a:lstStyle/>
          <a:p>
            <a:r>
              <a:rPr lang="en-IN"/>
              <a:t>By Kavya Prajapati</a:t>
            </a:r>
          </a:p>
        </p:txBody>
      </p:sp>
      <p:sp>
        <p:nvSpPr>
          <p:cNvPr id="5" name="Slide Number Placeholder 4">
            <a:extLst>
              <a:ext uri="{FF2B5EF4-FFF2-40B4-BE49-F238E27FC236}">
                <a16:creationId xmlns:a16="http://schemas.microsoft.com/office/drawing/2014/main" id="{5678BDD6-C384-C1C3-B2BD-F1DE0CBD072E}"/>
              </a:ext>
            </a:extLst>
          </p:cNvPr>
          <p:cNvSpPr>
            <a:spLocks noGrp="1"/>
          </p:cNvSpPr>
          <p:nvPr>
            <p:ph type="sldNum" sz="quarter" idx="12"/>
          </p:nvPr>
        </p:nvSpPr>
        <p:spPr/>
        <p:txBody>
          <a:bodyPr/>
          <a:lstStyle/>
          <a:p>
            <a:fld id="{82A26D4C-42BE-4B40-A1AB-FD775BB9F73E}" type="slidenum">
              <a:rPr lang="en-IN" smtClean="0"/>
              <a:t>‹#›</a:t>
            </a:fld>
            <a:endParaRPr lang="en-IN"/>
          </a:p>
        </p:txBody>
      </p:sp>
    </p:spTree>
    <p:extLst>
      <p:ext uri="{BB962C8B-B14F-4D97-AF65-F5344CB8AC3E}">
        <p14:creationId xmlns:p14="http://schemas.microsoft.com/office/powerpoint/2010/main" val="199273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C3408-E869-5540-BA8A-239E0CF588ED}"/>
              </a:ext>
            </a:extLst>
          </p:cNvPr>
          <p:cNvSpPr>
            <a:spLocks noGrp="1"/>
          </p:cNvSpPr>
          <p:nvPr>
            <p:ph type="dt" sz="half" idx="10"/>
          </p:nvPr>
        </p:nvSpPr>
        <p:spPr/>
        <p:txBody>
          <a:bodyPr/>
          <a:lstStyle/>
          <a:p>
            <a:fld id="{F64391C9-11CA-4F66-AFCA-35FB99A10A17}" type="datetime1">
              <a:rPr lang="en-IN" smtClean="0"/>
              <a:t>18-12-2024</a:t>
            </a:fld>
            <a:endParaRPr lang="en-IN"/>
          </a:p>
        </p:txBody>
      </p:sp>
      <p:sp>
        <p:nvSpPr>
          <p:cNvPr id="3" name="Footer Placeholder 2">
            <a:extLst>
              <a:ext uri="{FF2B5EF4-FFF2-40B4-BE49-F238E27FC236}">
                <a16:creationId xmlns:a16="http://schemas.microsoft.com/office/drawing/2014/main" id="{C6EB48BB-0B59-1B95-CC2A-7CDD6EAC6B42}"/>
              </a:ext>
            </a:extLst>
          </p:cNvPr>
          <p:cNvSpPr>
            <a:spLocks noGrp="1"/>
          </p:cNvSpPr>
          <p:nvPr>
            <p:ph type="ftr" sz="quarter" idx="11"/>
          </p:nvPr>
        </p:nvSpPr>
        <p:spPr/>
        <p:txBody>
          <a:bodyPr/>
          <a:lstStyle/>
          <a:p>
            <a:r>
              <a:rPr lang="en-IN"/>
              <a:t>By Kavya Prajapati</a:t>
            </a:r>
          </a:p>
        </p:txBody>
      </p:sp>
      <p:sp>
        <p:nvSpPr>
          <p:cNvPr id="4" name="Slide Number Placeholder 3">
            <a:extLst>
              <a:ext uri="{FF2B5EF4-FFF2-40B4-BE49-F238E27FC236}">
                <a16:creationId xmlns:a16="http://schemas.microsoft.com/office/drawing/2014/main" id="{FBEB1EF7-7FF1-A78B-412D-ABF2FF94437B}"/>
              </a:ext>
            </a:extLst>
          </p:cNvPr>
          <p:cNvSpPr>
            <a:spLocks noGrp="1"/>
          </p:cNvSpPr>
          <p:nvPr>
            <p:ph type="sldNum" sz="quarter" idx="12"/>
          </p:nvPr>
        </p:nvSpPr>
        <p:spPr/>
        <p:txBody>
          <a:bodyPr/>
          <a:lstStyle/>
          <a:p>
            <a:fld id="{82A26D4C-42BE-4B40-A1AB-FD775BB9F73E}" type="slidenum">
              <a:rPr lang="en-IN" smtClean="0"/>
              <a:t>‹#›</a:t>
            </a:fld>
            <a:endParaRPr lang="en-IN"/>
          </a:p>
        </p:txBody>
      </p:sp>
    </p:spTree>
    <p:extLst>
      <p:ext uri="{BB962C8B-B14F-4D97-AF65-F5344CB8AC3E}">
        <p14:creationId xmlns:p14="http://schemas.microsoft.com/office/powerpoint/2010/main" val="158405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43A7-6184-060C-FEEF-5FDCB12E2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710F56-6F12-1DB1-3DAE-BD66E2E21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4351D8-4E96-AAF7-744D-37DCD217A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139171-EF55-A42B-CF72-55C9677E2BF6}"/>
              </a:ext>
            </a:extLst>
          </p:cNvPr>
          <p:cNvSpPr>
            <a:spLocks noGrp="1"/>
          </p:cNvSpPr>
          <p:nvPr>
            <p:ph type="dt" sz="half" idx="10"/>
          </p:nvPr>
        </p:nvSpPr>
        <p:spPr/>
        <p:txBody>
          <a:bodyPr/>
          <a:lstStyle/>
          <a:p>
            <a:fld id="{FEAACEA1-B61B-460A-BF2C-5C0F60E055D4}" type="datetime1">
              <a:rPr lang="en-IN" smtClean="0"/>
              <a:t>18-12-2024</a:t>
            </a:fld>
            <a:endParaRPr lang="en-IN"/>
          </a:p>
        </p:txBody>
      </p:sp>
      <p:sp>
        <p:nvSpPr>
          <p:cNvPr id="6" name="Footer Placeholder 5">
            <a:extLst>
              <a:ext uri="{FF2B5EF4-FFF2-40B4-BE49-F238E27FC236}">
                <a16:creationId xmlns:a16="http://schemas.microsoft.com/office/drawing/2014/main" id="{C73A5092-B67C-4E1D-06EC-070FB13980CE}"/>
              </a:ext>
            </a:extLst>
          </p:cNvPr>
          <p:cNvSpPr>
            <a:spLocks noGrp="1"/>
          </p:cNvSpPr>
          <p:nvPr>
            <p:ph type="ftr" sz="quarter" idx="11"/>
          </p:nvPr>
        </p:nvSpPr>
        <p:spPr/>
        <p:txBody>
          <a:bodyPr/>
          <a:lstStyle/>
          <a:p>
            <a:r>
              <a:rPr lang="en-IN"/>
              <a:t>By Kavya Prajapati</a:t>
            </a:r>
          </a:p>
        </p:txBody>
      </p:sp>
      <p:sp>
        <p:nvSpPr>
          <p:cNvPr id="7" name="Slide Number Placeholder 6">
            <a:extLst>
              <a:ext uri="{FF2B5EF4-FFF2-40B4-BE49-F238E27FC236}">
                <a16:creationId xmlns:a16="http://schemas.microsoft.com/office/drawing/2014/main" id="{7E4232EE-71F8-50F0-3148-355C8A11DC41}"/>
              </a:ext>
            </a:extLst>
          </p:cNvPr>
          <p:cNvSpPr>
            <a:spLocks noGrp="1"/>
          </p:cNvSpPr>
          <p:nvPr>
            <p:ph type="sldNum" sz="quarter" idx="12"/>
          </p:nvPr>
        </p:nvSpPr>
        <p:spPr/>
        <p:txBody>
          <a:bodyPr/>
          <a:lstStyle/>
          <a:p>
            <a:fld id="{82A26D4C-42BE-4B40-A1AB-FD775BB9F73E}" type="slidenum">
              <a:rPr lang="en-IN" smtClean="0"/>
              <a:t>‹#›</a:t>
            </a:fld>
            <a:endParaRPr lang="en-IN"/>
          </a:p>
        </p:txBody>
      </p:sp>
    </p:spTree>
    <p:extLst>
      <p:ext uri="{BB962C8B-B14F-4D97-AF65-F5344CB8AC3E}">
        <p14:creationId xmlns:p14="http://schemas.microsoft.com/office/powerpoint/2010/main" val="358145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2172-F262-31C4-6E7E-240DB24E53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781A81-86D5-660D-CB94-83F273E248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445D3E-E66D-839F-D585-AFFDA44E0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DEAF6-4C95-2733-C736-591140E1DC96}"/>
              </a:ext>
            </a:extLst>
          </p:cNvPr>
          <p:cNvSpPr>
            <a:spLocks noGrp="1"/>
          </p:cNvSpPr>
          <p:nvPr>
            <p:ph type="dt" sz="half" idx="10"/>
          </p:nvPr>
        </p:nvSpPr>
        <p:spPr/>
        <p:txBody>
          <a:bodyPr/>
          <a:lstStyle/>
          <a:p>
            <a:fld id="{BB9A3DA9-FAF4-4F7E-9070-1C80A4D0684A}" type="datetime1">
              <a:rPr lang="en-IN" smtClean="0"/>
              <a:t>18-12-2024</a:t>
            </a:fld>
            <a:endParaRPr lang="en-IN"/>
          </a:p>
        </p:txBody>
      </p:sp>
      <p:sp>
        <p:nvSpPr>
          <p:cNvPr id="6" name="Footer Placeholder 5">
            <a:extLst>
              <a:ext uri="{FF2B5EF4-FFF2-40B4-BE49-F238E27FC236}">
                <a16:creationId xmlns:a16="http://schemas.microsoft.com/office/drawing/2014/main" id="{01859853-DBC5-FDAF-7157-7EAC8062255F}"/>
              </a:ext>
            </a:extLst>
          </p:cNvPr>
          <p:cNvSpPr>
            <a:spLocks noGrp="1"/>
          </p:cNvSpPr>
          <p:nvPr>
            <p:ph type="ftr" sz="quarter" idx="11"/>
          </p:nvPr>
        </p:nvSpPr>
        <p:spPr/>
        <p:txBody>
          <a:bodyPr/>
          <a:lstStyle/>
          <a:p>
            <a:r>
              <a:rPr lang="en-IN"/>
              <a:t>By Kavya Prajapati</a:t>
            </a:r>
          </a:p>
        </p:txBody>
      </p:sp>
      <p:sp>
        <p:nvSpPr>
          <p:cNvPr id="7" name="Slide Number Placeholder 6">
            <a:extLst>
              <a:ext uri="{FF2B5EF4-FFF2-40B4-BE49-F238E27FC236}">
                <a16:creationId xmlns:a16="http://schemas.microsoft.com/office/drawing/2014/main" id="{39D14F4C-7E95-8020-B581-F9C155E9171F}"/>
              </a:ext>
            </a:extLst>
          </p:cNvPr>
          <p:cNvSpPr>
            <a:spLocks noGrp="1"/>
          </p:cNvSpPr>
          <p:nvPr>
            <p:ph type="sldNum" sz="quarter" idx="12"/>
          </p:nvPr>
        </p:nvSpPr>
        <p:spPr/>
        <p:txBody>
          <a:bodyPr/>
          <a:lstStyle/>
          <a:p>
            <a:fld id="{82A26D4C-42BE-4B40-A1AB-FD775BB9F73E}" type="slidenum">
              <a:rPr lang="en-IN" smtClean="0"/>
              <a:t>‹#›</a:t>
            </a:fld>
            <a:endParaRPr lang="en-IN"/>
          </a:p>
        </p:txBody>
      </p:sp>
    </p:spTree>
    <p:extLst>
      <p:ext uri="{BB962C8B-B14F-4D97-AF65-F5344CB8AC3E}">
        <p14:creationId xmlns:p14="http://schemas.microsoft.com/office/powerpoint/2010/main" val="2943143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BD7E3-6E69-360A-6DD8-0BCA71FF65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047568-982E-5AB1-093F-E3C6FA54B0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2968B4-ABCF-0B4E-B3BF-449CE939A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166556-867B-4230-94A3-1508C623EA43}" type="datetime1">
              <a:rPr lang="en-IN" smtClean="0"/>
              <a:t>18-12-2024</a:t>
            </a:fld>
            <a:endParaRPr lang="en-IN"/>
          </a:p>
        </p:txBody>
      </p:sp>
      <p:sp>
        <p:nvSpPr>
          <p:cNvPr id="5" name="Footer Placeholder 4">
            <a:extLst>
              <a:ext uri="{FF2B5EF4-FFF2-40B4-BE49-F238E27FC236}">
                <a16:creationId xmlns:a16="http://schemas.microsoft.com/office/drawing/2014/main" id="{ABBFF285-EA0E-BCB6-01F1-E171864F7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By Kavya Prajapati</a:t>
            </a:r>
          </a:p>
        </p:txBody>
      </p:sp>
      <p:sp>
        <p:nvSpPr>
          <p:cNvPr id="6" name="Slide Number Placeholder 5">
            <a:extLst>
              <a:ext uri="{FF2B5EF4-FFF2-40B4-BE49-F238E27FC236}">
                <a16:creationId xmlns:a16="http://schemas.microsoft.com/office/drawing/2014/main" id="{17EF603C-C090-0493-6404-B3816F78EA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A26D4C-42BE-4B40-A1AB-FD775BB9F73E}" type="slidenum">
              <a:rPr lang="en-IN" smtClean="0"/>
              <a:t>‹#›</a:t>
            </a:fld>
            <a:endParaRPr lang="en-IN"/>
          </a:p>
        </p:txBody>
      </p:sp>
    </p:spTree>
    <p:extLst>
      <p:ext uri="{BB962C8B-B14F-4D97-AF65-F5344CB8AC3E}">
        <p14:creationId xmlns:p14="http://schemas.microsoft.com/office/powerpoint/2010/main" val="3875679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customXml" Target="../ink/ink4.xm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F919-088A-B3FF-F54E-E44E82C512F8}"/>
              </a:ext>
            </a:extLst>
          </p:cNvPr>
          <p:cNvSpPr>
            <a:spLocks noGrp="1"/>
          </p:cNvSpPr>
          <p:nvPr>
            <p:ph type="ctrTitle"/>
          </p:nvPr>
        </p:nvSpPr>
        <p:spPr>
          <a:xfrm>
            <a:off x="3234813" y="1600200"/>
            <a:ext cx="5722374" cy="1655762"/>
          </a:xfrm>
        </p:spPr>
        <p:txBody>
          <a:bodyPr>
            <a:normAutofit fontScale="90000"/>
          </a:bodyPr>
          <a:lstStyle/>
          <a:p>
            <a:r>
              <a:rPr lang="en-IN" sz="8800" b="1" dirty="0">
                <a:ln w="22225">
                  <a:solidFill>
                    <a:schemeClr val="accent2"/>
                  </a:solidFill>
                  <a:prstDash val="solid"/>
                </a:ln>
                <a:solidFill>
                  <a:schemeClr val="accent2">
                    <a:lumMod val="40000"/>
                    <a:lumOff val="60000"/>
                  </a:schemeClr>
                </a:solidFill>
              </a:rPr>
              <a:t>Introduction</a:t>
            </a:r>
          </a:p>
        </p:txBody>
      </p:sp>
      <p:sp>
        <p:nvSpPr>
          <p:cNvPr id="4" name="Rectangle 3">
            <a:extLst>
              <a:ext uri="{FF2B5EF4-FFF2-40B4-BE49-F238E27FC236}">
                <a16:creationId xmlns:a16="http://schemas.microsoft.com/office/drawing/2014/main" id="{7F398C54-AE6C-0F7B-4A74-D899E3384A87}"/>
              </a:ext>
            </a:extLst>
          </p:cNvPr>
          <p:cNvSpPr/>
          <p:nvPr/>
        </p:nvSpPr>
        <p:spPr>
          <a:xfrm>
            <a:off x="5114801" y="3602039"/>
            <a:ext cx="1962397"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HTML</a:t>
            </a:r>
          </a:p>
        </p:txBody>
      </p:sp>
    </p:spTree>
    <p:extLst>
      <p:ext uri="{BB962C8B-B14F-4D97-AF65-F5344CB8AC3E}">
        <p14:creationId xmlns:p14="http://schemas.microsoft.com/office/powerpoint/2010/main" val="20012703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4A34B-26B6-679C-4694-1B2ED4F441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5A4A1-C951-E86A-0060-67E9C48438A8}"/>
              </a:ext>
            </a:extLst>
          </p:cNvPr>
          <p:cNvSpPr>
            <a:spLocks noGrp="1"/>
          </p:cNvSpPr>
          <p:nvPr>
            <p:ph type="title"/>
          </p:nvPr>
        </p:nvSpPr>
        <p:spPr/>
        <p:txBody>
          <a:bodyPr/>
          <a:lstStyle/>
          <a:p>
            <a:r>
              <a:rPr lang="en-IN" dirty="0">
                <a:solidFill>
                  <a:schemeClr val="accent4"/>
                </a:solidFill>
              </a:rPr>
              <a:t>How to Preview Website in your phone</a:t>
            </a:r>
          </a:p>
        </p:txBody>
      </p:sp>
      <p:sp>
        <p:nvSpPr>
          <p:cNvPr id="3" name="Content Placeholder 2">
            <a:extLst>
              <a:ext uri="{FF2B5EF4-FFF2-40B4-BE49-F238E27FC236}">
                <a16:creationId xmlns:a16="http://schemas.microsoft.com/office/drawing/2014/main" id="{51D3306D-6A84-A31F-D504-2CF85F7F075F}"/>
              </a:ext>
            </a:extLst>
          </p:cNvPr>
          <p:cNvSpPr>
            <a:spLocks noGrp="1"/>
          </p:cNvSpPr>
          <p:nvPr>
            <p:ph idx="1"/>
          </p:nvPr>
        </p:nvSpPr>
        <p:spPr/>
        <p:txBody>
          <a:bodyPr/>
          <a:lstStyle/>
          <a:p>
            <a:r>
              <a:rPr lang="en-IN" dirty="0"/>
              <a:t>Make Sure your network is set to private</a:t>
            </a:r>
          </a:p>
          <a:p>
            <a:pPr marL="0" indent="0">
              <a:buNone/>
            </a:pPr>
            <a:endParaRPr lang="en-IN" dirty="0"/>
          </a:p>
          <a:p>
            <a:pPr marL="0" indent="0">
              <a:buNone/>
            </a:pPr>
            <a:endParaRPr lang="en-IN" dirty="0"/>
          </a:p>
          <a:p>
            <a:endParaRPr lang="en-IN" dirty="0"/>
          </a:p>
        </p:txBody>
      </p:sp>
      <p:sp>
        <p:nvSpPr>
          <p:cNvPr id="4" name="Footer Placeholder 3">
            <a:extLst>
              <a:ext uri="{FF2B5EF4-FFF2-40B4-BE49-F238E27FC236}">
                <a16:creationId xmlns:a16="http://schemas.microsoft.com/office/drawing/2014/main" id="{20FAE5AF-9266-DBC5-E262-8D818560219A}"/>
              </a:ext>
            </a:extLst>
          </p:cNvPr>
          <p:cNvSpPr>
            <a:spLocks noGrp="1"/>
          </p:cNvSpPr>
          <p:nvPr>
            <p:ph type="ftr" sz="quarter" idx="11"/>
          </p:nvPr>
        </p:nvSpPr>
        <p:spPr/>
        <p:txBody>
          <a:bodyPr/>
          <a:lstStyle/>
          <a:p>
            <a:r>
              <a:rPr lang="en-IN" dirty="0"/>
              <a:t>By Kavya Prajapati</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953A324B-7D28-6A35-FD5C-D2EF79F5AEE3}"/>
                  </a:ext>
                </a:extLst>
              </p14:cNvPr>
              <p14:cNvContentPartPr/>
              <p14:nvPr/>
            </p14:nvContentPartPr>
            <p14:xfrm>
              <a:off x="-1327498" y="1710588"/>
              <a:ext cx="360" cy="360"/>
            </p14:xfrm>
          </p:contentPart>
        </mc:Choice>
        <mc:Fallback xmlns="">
          <p:pic>
            <p:nvPicPr>
              <p:cNvPr id="13" name="Ink 12">
                <a:extLst>
                  <a:ext uri="{FF2B5EF4-FFF2-40B4-BE49-F238E27FC236}">
                    <a16:creationId xmlns:a16="http://schemas.microsoft.com/office/drawing/2014/main" id="{953A324B-7D28-6A35-FD5C-D2EF79F5AEE3}"/>
                  </a:ext>
                </a:extLst>
              </p:cNvPr>
              <p:cNvPicPr/>
              <p:nvPr/>
            </p:nvPicPr>
            <p:blipFill>
              <a:blip r:embed="rId3"/>
              <a:stretch>
                <a:fillRect/>
              </a:stretch>
            </p:blipFill>
            <p:spPr>
              <a:xfrm>
                <a:off x="-1333618" y="1704468"/>
                <a:ext cx="12600" cy="12600"/>
              </a:xfrm>
              <a:prstGeom prst="rect">
                <a:avLst/>
              </a:prstGeom>
            </p:spPr>
          </p:pic>
        </mc:Fallback>
      </mc:AlternateContent>
      <p:pic>
        <p:nvPicPr>
          <p:cNvPr id="6" name="Picture 5">
            <a:extLst>
              <a:ext uri="{FF2B5EF4-FFF2-40B4-BE49-F238E27FC236}">
                <a16:creationId xmlns:a16="http://schemas.microsoft.com/office/drawing/2014/main" id="{5604ED15-A05D-996C-9654-EFC97E8718ED}"/>
              </a:ext>
            </a:extLst>
          </p:cNvPr>
          <p:cNvPicPr>
            <a:picLocks noChangeAspect="1"/>
          </p:cNvPicPr>
          <p:nvPr/>
        </p:nvPicPr>
        <p:blipFill>
          <a:blip r:embed="rId4"/>
          <a:stretch>
            <a:fillRect/>
          </a:stretch>
        </p:blipFill>
        <p:spPr>
          <a:xfrm>
            <a:off x="838199" y="2313930"/>
            <a:ext cx="8581103" cy="3863034"/>
          </a:xfrm>
          <a:prstGeom prst="rect">
            <a:avLst/>
          </a:prstGeom>
        </p:spPr>
      </p:pic>
    </p:spTree>
    <p:extLst>
      <p:ext uri="{BB962C8B-B14F-4D97-AF65-F5344CB8AC3E}">
        <p14:creationId xmlns:p14="http://schemas.microsoft.com/office/powerpoint/2010/main" val="4774467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79EF7-247C-A9CC-FD16-CBD46B5D90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CC77F1-84B4-8F06-866D-91AC4628F65E}"/>
              </a:ext>
            </a:extLst>
          </p:cNvPr>
          <p:cNvSpPr>
            <a:spLocks noGrp="1"/>
          </p:cNvSpPr>
          <p:nvPr>
            <p:ph type="title"/>
          </p:nvPr>
        </p:nvSpPr>
        <p:spPr/>
        <p:txBody>
          <a:bodyPr/>
          <a:lstStyle/>
          <a:p>
            <a:r>
              <a:rPr lang="en-IN" dirty="0">
                <a:solidFill>
                  <a:schemeClr val="accent4"/>
                </a:solidFill>
              </a:rPr>
              <a:t>How to Preview Website in your phone</a:t>
            </a:r>
          </a:p>
        </p:txBody>
      </p:sp>
      <p:sp>
        <p:nvSpPr>
          <p:cNvPr id="3" name="Content Placeholder 2">
            <a:extLst>
              <a:ext uri="{FF2B5EF4-FFF2-40B4-BE49-F238E27FC236}">
                <a16:creationId xmlns:a16="http://schemas.microsoft.com/office/drawing/2014/main" id="{5D583B78-F754-3138-CD54-FB7A79A8B4C0}"/>
              </a:ext>
            </a:extLst>
          </p:cNvPr>
          <p:cNvSpPr>
            <a:spLocks noGrp="1"/>
          </p:cNvSpPr>
          <p:nvPr>
            <p:ph idx="1"/>
          </p:nvPr>
        </p:nvSpPr>
        <p:spPr/>
        <p:txBody>
          <a:bodyPr/>
          <a:lstStyle/>
          <a:p>
            <a:r>
              <a:rPr lang="en-IN" dirty="0"/>
              <a:t>Now Paste this in your phone and make sure that Phone and PC are connected to the same Wi-Fi</a:t>
            </a:r>
          </a:p>
          <a:p>
            <a:pPr marL="0" indent="0">
              <a:buNone/>
            </a:pPr>
            <a:endParaRPr lang="en-IN" dirty="0"/>
          </a:p>
          <a:p>
            <a:pPr marL="0" indent="0">
              <a:buNone/>
            </a:pPr>
            <a:endParaRPr lang="en-IN" dirty="0"/>
          </a:p>
          <a:p>
            <a:endParaRPr lang="en-IN" dirty="0"/>
          </a:p>
        </p:txBody>
      </p:sp>
      <p:sp>
        <p:nvSpPr>
          <p:cNvPr id="4" name="Footer Placeholder 3">
            <a:extLst>
              <a:ext uri="{FF2B5EF4-FFF2-40B4-BE49-F238E27FC236}">
                <a16:creationId xmlns:a16="http://schemas.microsoft.com/office/drawing/2014/main" id="{CE2ACBD4-1560-E2B9-DAC5-4809E8B1E9A1}"/>
              </a:ext>
            </a:extLst>
          </p:cNvPr>
          <p:cNvSpPr>
            <a:spLocks noGrp="1"/>
          </p:cNvSpPr>
          <p:nvPr>
            <p:ph type="ftr" sz="quarter" idx="11"/>
          </p:nvPr>
        </p:nvSpPr>
        <p:spPr/>
        <p:txBody>
          <a:bodyPr/>
          <a:lstStyle/>
          <a:p>
            <a:r>
              <a:rPr lang="en-IN" dirty="0"/>
              <a:t>By Kavya Prajapati</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B465D1D0-E62B-A5B6-AA71-1ABBA5E2EF29}"/>
                  </a:ext>
                </a:extLst>
              </p14:cNvPr>
              <p14:cNvContentPartPr/>
              <p14:nvPr/>
            </p14:nvContentPartPr>
            <p14:xfrm>
              <a:off x="-1327498" y="1710588"/>
              <a:ext cx="360" cy="360"/>
            </p14:xfrm>
          </p:contentPart>
        </mc:Choice>
        <mc:Fallback xmlns="">
          <p:pic>
            <p:nvPicPr>
              <p:cNvPr id="13" name="Ink 12">
                <a:extLst>
                  <a:ext uri="{FF2B5EF4-FFF2-40B4-BE49-F238E27FC236}">
                    <a16:creationId xmlns:a16="http://schemas.microsoft.com/office/drawing/2014/main" id="{B465D1D0-E62B-A5B6-AA71-1ABBA5E2EF29}"/>
                  </a:ext>
                </a:extLst>
              </p:cNvPr>
              <p:cNvPicPr/>
              <p:nvPr/>
            </p:nvPicPr>
            <p:blipFill>
              <a:blip r:embed="rId4"/>
              <a:stretch>
                <a:fillRect/>
              </a:stretch>
            </p:blipFill>
            <p:spPr>
              <a:xfrm>
                <a:off x="-1333618" y="1704468"/>
                <a:ext cx="12600" cy="12600"/>
              </a:xfrm>
              <a:prstGeom prst="rect">
                <a:avLst/>
              </a:prstGeom>
            </p:spPr>
          </p:pic>
        </mc:Fallback>
      </mc:AlternateContent>
      <p:grpSp>
        <p:nvGrpSpPr>
          <p:cNvPr id="11" name="Group 10">
            <a:extLst>
              <a:ext uri="{FF2B5EF4-FFF2-40B4-BE49-F238E27FC236}">
                <a16:creationId xmlns:a16="http://schemas.microsoft.com/office/drawing/2014/main" id="{8EA9EBAD-F74F-0269-7001-30B3BBC776D0}"/>
              </a:ext>
            </a:extLst>
          </p:cNvPr>
          <p:cNvGrpSpPr/>
          <p:nvPr/>
        </p:nvGrpSpPr>
        <p:grpSpPr>
          <a:xfrm>
            <a:off x="838200" y="2757394"/>
            <a:ext cx="7487695" cy="1343212"/>
            <a:chOff x="1019071" y="2757394"/>
            <a:chExt cx="7487695" cy="1343212"/>
          </a:xfrm>
        </p:grpSpPr>
        <p:pic>
          <p:nvPicPr>
            <p:cNvPr id="9" name="Picture 8">
              <a:extLst>
                <a:ext uri="{FF2B5EF4-FFF2-40B4-BE49-F238E27FC236}">
                  <a16:creationId xmlns:a16="http://schemas.microsoft.com/office/drawing/2014/main" id="{ECB6EAAB-17AF-CCC2-38D3-E6E4AE624A6B}"/>
                </a:ext>
              </a:extLst>
            </p:cNvPr>
            <p:cNvPicPr>
              <a:picLocks noChangeAspect="1"/>
            </p:cNvPicPr>
            <p:nvPr/>
          </p:nvPicPr>
          <p:blipFill>
            <a:blip r:embed="rId5"/>
            <a:stretch>
              <a:fillRect/>
            </a:stretch>
          </p:blipFill>
          <p:spPr>
            <a:xfrm>
              <a:off x="1019071" y="2757394"/>
              <a:ext cx="7487695" cy="1343212"/>
            </a:xfrm>
            <a:prstGeom prst="rect">
              <a:avLst/>
            </a:prstGeom>
          </p:spPr>
        </p:pic>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E6B7F09B-7BF5-EF4F-1588-AE9FEBCE5E81}"/>
                    </a:ext>
                  </a:extLst>
                </p14:cNvPr>
                <p14:cNvContentPartPr/>
                <p14:nvPr/>
              </p14:nvContentPartPr>
              <p14:xfrm>
                <a:off x="2106480" y="3177800"/>
                <a:ext cx="6046920" cy="675000"/>
              </p14:xfrm>
            </p:contentPart>
          </mc:Choice>
          <mc:Fallback xmlns="">
            <p:pic>
              <p:nvPicPr>
                <p:cNvPr id="10" name="Ink 9">
                  <a:extLst>
                    <a:ext uri="{FF2B5EF4-FFF2-40B4-BE49-F238E27FC236}">
                      <a16:creationId xmlns:a16="http://schemas.microsoft.com/office/drawing/2014/main" id="{E6B7F09B-7BF5-EF4F-1588-AE9FEBCE5E81}"/>
                    </a:ext>
                  </a:extLst>
                </p:cNvPr>
                <p:cNvPicPr/>
                <p:nvPr/>
              </p:nvPicPr>
              <p:blipFill>
                <a:blip r:embed="rId7"/>
                <a:stretch>
                  <a:fillRect/>
                </a:stretch>
              </p:blipFill>
              <p:spPr>
                <a:xfrm>
                  <a:off x="2100360" y="3171680"/>
                  <a:ext cx="6059160" cy="687240"/>
                </a:xfrm>
                <a:prstGeom prst="rect">
                  <a:avLst/>
                </a:prstGeom>
              </p:spPr>
            </p:pic>
          </mc:Fallback>
        </mc:AlternateContent>
      </p:grpSp>
    </p:spTree>
    <p:extLst>
      <p:ext uri="{BB962C8B-B14F-4D97-AF65-F5344CB8AC3E}">
        <p14:creationId xmlns:p14="http://schemas.microsoft.com/office/powerpoint/2010/main" val="31172593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D5DEE-5035-63E0-F493-80B9D458D1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1FD0B-25A4-C5A9-3958-430DD368BC47}"/>
              </a:ext>
            </a:extLst>
          </p:cNvPr>
          <p:cNvSpPr>
            <a:spLocks noGrp="1"/>
          </p:cNvSpPr>
          <p:nvPr>
            <p:ph type="ctrTitle"/>
          </p:nvPr>
        </p:nvSpPr>
        <p:spPr>
          <a:xfrm>
            <a:off x="958645" y="1130710"/>
            <a:ext cx="10274710" cy="2125251"/>
          </a:xfrm>
        </p:spPr>
        <p:txBody>
          <a:bodyPr>
            <a:normAutofit fontScale="90000"/>
          </a:bodyPr>
          <a:lstStyle/>
          <a:p>
            <a:r>
              <a:rPr lang="en-IN" sz="8800" b="1" dirty="0">
                <a:ln w="22225">
                  <a:solidFill>
                    <a:schemeClr val="accent2"/>
                  </a:solidFill>
                  <a:prstDash val="solid"/>
                </a:ln>
                <a:solidFill>
                  <a:schemeClr val="accent2">
                    <a:lumMod val="40000"/>
                    <a:lumOff val="60000"/>
                  </a:schemeClr>
                </a:solidFill>
              </a:rPr>
              <a:t>Heading, Paragraph and Links</a:t>
            </a:r>
          </a:p>
        </p:txBody>
      </p:sp>
      <p:sp>
        <p:nvSpPr>
          <p:cNvPr id="4" name="Rectangle 3">
            <a:extLst>
              <a:ext uri="{FF2B5EF4-FFF2-40B4-BE49-F238E27FC236}">
                <a16:creationId xmlns:a16="http://schemas.microsoft.com/office/drawing/2014/main" id="{EA0E6051-18C5-1C8D-7EEB-FFE4D27573ED}"/>
              </a:ext>
            </a:extLst>
          </p:cNvPr>
          <p:cNvSpPr/>
          <p:nvPr/>
        </p:nvSpPr>
        <p:spPr>
          <a:xfrm>
            <a:off x="5114801" y="3602039"/>
            <a:ext cx="1962397"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HTML</a:t>
            </a:r>
          </a:p>
        </p:txBody>
      </p:sp>
    </p:spTree>
    <p:extLst>
      <p:ext uri="{BB962C8B-B14F-4D97-AF65-F5344CB8AC3E}">
        <p14:creationId xmlns:p14="http://schemas.microsoft.com/office/powerpoint/2010/main" val="15709867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B4D0-3A41-A6F5-6582-E9E811832005}"/>
              </a:ext>
            </a:extLst>
          </p:cNvPr>
          <p:cNvSpPr>
            <a:spLocks noGrp="1"/>
          </p:cNvSpPr>
          <p:nvPr>
            <p:ph type="title"/>
          </p:nvPr>
        </p:nvSpPr>
        <p:spPr/>
        <p:txBody>
          <a:bodyPr/>
          <a:lstStyle/>
          <a:p>
            <a:r>
              <a:rPr lang="en-IN" dirty="0">
                <a:solidFill>
                  <a:srgbClr val="00B0F0"/>
                </a:solidFill>
              </a:rPr>
              <a:t>Headings</a:t>
            </a:r>
          </a:p>
        </p:txBody>
      </p:sp>
      <p:sp>
        <p:nvSpPr>
          <p:cNvPr id="3" name="Content Placeholder 2">
            <a:extLst>
              <a:ext uri="{FF2B5EF4-FFF2-40B4-BE49-F238E27FC236}">
                <a16:creationId xmlns:a16="http://schemas.microsoft.com/office/drawing/2014/main" id="{309B6125-9B10-2809-A5D6-635641A8246E}"/>
              </a:ext>
            </a:extLst>
          </p:cNvPr>
          <p:cNvSpPr>
            <a:spLocks noGrp="1"/>
          </p:cNvSpPr>
          <p:nvPr>
            <p:ph idx="1"/>
          </p:nvPr>
        </p:nvSpPr>
        <p:spPr/>
        <p:txBody>
          <a:bodyPr/>
          <a:lstStyle/>
          <a:p>
            <a:r>
              <a:rPr lang="en-IN" dirty="0"/>
              <a:t>We have 6 header tags in html that are used to showcase hierarchy in the layout</a:t>
            </a:r>
          </a:p>
          <a:p>
            <a:r>
              <a:rPr lang="en-IN" dirty="0"/>
              <a:t>h1 is the biggest header and h6 is the smallest header</a:t>
            </a:r>
          </a:p>
          <a:p>
            <a:endParaRPr lang="en-IN" dirty="0"/>
          </a:p>
        </p:txBody>
      </p:sp>
      <p:sp>
        <p:nvSpPr>
          <p:cNvPr id="4" name="Footer Placeholder 3">
            <a:extLst>
              <a:ext uri="{FF2B5EF4-FFF2-40B4-BE49-F238E27FC236}">
                <a16:creationId xmlns:a16="http://schemas.microsoft.com/office/drawing/2014/main" id="{E70DF0A0-23CD-322F-87E3-3D5E6E62AB45}"/>
              </a:ext>
            </a:extLst>
          </p:cNvPr>
          <p:cNvSpPr>
            <a:spLocks noGrp="1"/>
          </p:cNvSpPr>
          <p:nvPr>
            <p:ph type="ftr" sz="quarter" idx="11"/>
          </p:nvPr>
        </p:nvSpPr>
        <p:spPr/>
        <p:txBody>
          <a:bodyPr/>
          <a:lstStyle/>
          <a:p>
            <a:r>
              <a:rPr lang="en-IN"/>
              <a:t>By Kavya Prajapati</a:t>
            </a:r>
          </a:p>
        </p:txBody>
      </p:sp>
    </p:spTree>
    <p:extLst>
      <p:ext uri="{BB962C8B-B14F-4D97-AF65-F5344CB8AC3E}">
        <p14:creationId xmlns:p14="http://schemas.microsoft.com/office/powerpoint/2010/main" val="27165948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BF4CD-C7BD-1A84-BE73-70AA691262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DFC1D1-E062-8017-229A-EB0E4A51FAF3}"/>
              </a:ext>
            </a:extLst>
          </p:cNvPr>
          <p:cNvSpPr>
            <a:spLocks noGrp="1"/>
          </p:cNvSpPr>
          <p:nvPr>
            <p:ph type="title"/>
          </p:nvPr>
        </p:nvSpPr>
        <p:spPr/>
        <p:txBody>
          <a:bodyPr/>
          <a:lstStyle/>
          <a:p>
            <a:r>
              <a:rPr lang="en-IN" dirty="0">
                <a:solidFill>
                  <a:srgbClr val="00B0F0"/>
                </a:solidFill>
              </a:rPr>
              <a:t>Headings</a:t>
            </a:r>
          </a:p>
        </p:txBody>
      </p:sp>
      <p:sp>
        <p:nvSpPr>
          <p:cNvPr id="4" name="Footer Placeholder 3">
            <a:extLst>
              <a:ext uri="{FF2B5EF4-FFF2-40B4-BE49-F238E27FC236}">
                <a16:creationId xmlns:a16="http://schemas.microsoft.com/office/drawing/2014/main" id="{C2899C6E-F763-9599-5882-7D880E8F5C08}"/>
              </a:ext>
            </a:extLst>
          </p:cNvPr>
          <p:cNvSpPr>
            <a:spLocks noGrp="1"/>
          </p:cNvSpPr>
          <p:nvPr>
            <p:ph type="ftr" sz="quarter" idx="11"/>
          </p:nvPr>
        </p:nvSpPr>
        <p:spPr/>
        <p:txBody>
          <a:bodyPr/>
          <a:lstStyle/>
          <a:p>
            <a:r>
              <a:rPr lang="en-IN"/>
              <a:t>By Kavya Prajapati</a:t>
            </a:r>
          </a:p>
        </p:txBody>
      </p:sp>
      <p:sp>
        <p:nvSpPr>
          <p:cNvPr id="7" name="Rectangle 6">
            <a:extLst>
              <a:ext uri="{FF2B5EF4-FFF2-40B4-BE49-F238E27FC236}">
                <a16:creationId xmlns:a16="http://schemas.microsoft.com/office/drawing/2014/main" id="{3828F1A0-C3F2-14BF-A215-91ED9C0BA39C}"/>
              </a:ext>
            </a:extLst>
          </p:cNvPr>
          <p:cNvSpPr/>
          <p:nvPr/>
        </p:nvSpPr>
        <p:spPr>
          <a:xfrm>
            <a:off x="838200" y="1459697"/>
            <a:ext cx="6683477" cy="3190961"/>
          </a:xfrm>
          <a:prstGeom prst="rect">
            <a:avLst/>
          </a:prstGeom>
        </p:spPr>
        <p:style>
          <a:lnRef idx="2">
            <a:schemeClr val="dk1">
              <a:shade val="15000"/>
            </a:schemeClr>
          </a:lnRef>
          <a:fillRef idx="1">
            <a:schemeClr val="dk1"/>
          </a:fillRef>
          <a:effectRef idx="0">
            <a:schemeClr val="dk1"/>
          </a:effectRef>
          <a:fontRef idx="minor">
            <a:schemeClr val="lt1"/>
          </a:fontRef>
        </p:style>
        <p:txBody>
          <a:bodyPr numCol="2" rtlCol="0" anchor="t"/>
          <a:lstStyle/>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DOCTYPE</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html</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html</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lang</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a:t>
            </a:r>
            <a:r>
              <a:rPr lang="en-IN" b="0" dirty="0" err="1">
                <a:solidFill>
                  <a:srgbClr val="49E9A6"/>
                </a:solidFill>
                <a:effectLst/>
                <a:latin typeface="Consolas" panose="020B0609020204030204" pitchFamily="49" charset="0"/>
              </a:rPr>
              <a:t>en</a:t>
            </a:r>
            <a:r>
              <a:rPr lang="en-IN" b="0" dirty="0">
                <a:solidFill>
                  <a:srgbClr val="49E9A6"/>
                </a:solidFill>
                <a:effectLst/>
                <a:latin typeface="Consolas" panose="020B0609020204030204" pitchFamily="49" charset="0"/>
              </a:rPr>
              <a:t>"</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head</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title</a:t>
            </a:r>
            <a:r>
              <a:rPr lang="en-IN" b="0" dirty="0">
                <a:solidFill>
                  <a:srgbClr val="DCDCDC"/>
                </a:solidFill>
                <a:effectLst/>
                <a:latin typeface="Consolas" panose="020B0609020204030204" pitchFamily="49" charset="0"/>
              </a:rPr>
              <a:t>&gt;</a:t>
            </a:r>
            <a:r>
              <a:rPr lang="en-IN" b="0" dirty="0">
                <a:solidFill>
                  <a:srgbClr val="BECFDA"/>
                </a:solidFill>
                <a:effectLst/>
                <a:latin typeface="Consolas" panose="020B0609020204030204" pitchFamily="49" charset="0"/>
              </a:rPr>
              <a:t>Document</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title</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head</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body</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h1</a:t>
            </a:r>
            <a:r>
              <a:rPr lang="en-IN" b="0" dirty="0">
                <a:solidFill>
                  <a:srgbClr val="DCDCDC"/>
                </a:solidFill>
                <a:effectLst/>
                <a:latin typeface="Consolas" panose="020B0609020204030204" pitchFamily="49" charset="0"/>
              </a:rPr>
              <a:t>&gt;</a:t>
            </a:r>
            <a:r>
              <a:rPr lang="en-IN" b="0" dirty="0">
                <a:solidFill>
                  <a:srgbClr val="BECFDA"/>
                </a:solidFill>
                <a:effectLst/>
                <a:latin typeface="Consolas" panose="020B0609020204030204" pitchFamily="49" charset="0"/>
              </a:rPr>
              <a:t>Header 1</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h1</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h2</a:t>
            </a:r>
            <a:r>
              <a:rPr lang="en-IN" b="0" dirty="0">
                <a:solidFill>
                  <a:srgbClr val="DCDCDC"/>
                </a:solidFill>
                <a:effectLst/>
                <a:latin typeface="Consolas" panose="020B0609020204030204" pitchFamily="49" charset="0"/>
              </a:rPr>
              <a:t>&gt;</a:t>
            </a:r>
            <a:r>
              <a:rPr lang="en-IN" b="0" dirty="0">
                <a:solidFill>
                  <a:srgbClr val="BECFDA"/>
                </a:solidFill>
                <a:effectLst/>
                <a:latin typeface="Consolas" panose="020B0609020204030204" pitchFamily="49" charset="0"/>
              </a:rPr>
              <a:t>Header 2</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h2</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h3</a:t>
            </a:r>
            <a:r>
              <a:rPr lang="en-IN" b="0" dirty="0">
                <a:solidFill>
                  <a:srgbClr val="DCDCDC"/>
                </a:solidFill>
                <a:effectLst/>
                <a:latin typeface="Consolas" panose="020B0609020204030204" pitchFamily="49" charset="0"/>
              </a:rPr>
              <a:t>&gt;</a:t>
            </a:r>
            <a:r>
              <a:rPr lang="en-IN" b="0" dirty="0">
                <a:solidFill>
                  <a:srgbClr val="BECFDA"/>
                </a:solidFill>
                <a:effectLst/>
                <a:latin typeface="Consolas" panose="020B0609020204030204" pitchFamily="49" charset="0"/>
              </a:rPr>
              <a:t>Header 3</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h3</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h4</a:t>
            </a:r>
            <a:r>
              <a:rPr lang="en-IN" b="0" dirty="0">
                <a:solidFill>
                  <a:srgbClr val="DCDCDC"/>
                </a:solidFill>
                <a:effectLst/>
                <a:latin typeface="Consolas" panose="020B0609020204030204" pitchFamily="49" charset="0"/>
              </a:rPr>
              <a:t>&gt;</a:t>
            </a:r>
            <a:r>
              <a:rPr lang="en-IN" b="0" dirty="0">
                <a:solidFill>
                  <a:srgbClr val="BECFDA"/>
                </a:solidFill>
                <a:effectLst/>
                <a:latin typeface="Consolas" panose="020B0609020204030204" pitchFamily="49" charset="0"/>
              </a:rPr>
              <a:t>Header 4</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h4</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h5</a:t>
            </a:r>
            <a:r>
              <a:rPr lang="en-IN" b="0" dirty="0">
                <a:solidFill>
                  <a:srgbClr val="DCDCDC"/>
                </a:solidFill>
                <a:effectLst/>
                <a:latin typeface="Consolas" panose="020B0609020204030204" pitchFamily="49" charset="0"/>
              </a:rPr>
              <a:t>&gt;</a:t>
            </a:r>
            <a:r>
              <a:rPr lang="en-IN" b="0" dirty="0">
                <a:solidFill>
                  <a:srgbClr val="BECFDA"/>
                </a:solidFill>
                <a:effectLst/>
                <a:latin typeface="Consolas" panose="020B0609020204030204" pitchFamily="49" charset="0"/>
              </a:rPr>
              <a:t>Header 5</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h5</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h6</a:t>
            </a:r>
            <a:r>
              <a:rPr lang="en-IN" b="0" dirty="0">
                <a:solidFill>
                  <a:srgbClr val="DCDCDC"/>
                </a:solidFill>
                <a:effectLst/>
                <a:latin typeface="Consolas" panose="020B0609020204030204" pitchFamily="49" charset="0"/>
              </a:rPr>
              <a:t>&gt;</a:t>
            </a:r>
            <a:r>
              <a:rPr lang="en-IN" b="0" dirty="0">
                <a:solidFill>
                  <a:srgbClr val="BECFDA"/>
                </a:solidFill>
                <a:effectLst/>
                <a:latin typeface="Consolas" panose="020B0609020204030204" pitchFamily="49" charset="0"/>
              </a:rPr>
              <a:t>Header 6</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h6</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body</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html</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endParaRPr lang="en-IN" dirty="0"/>
          </a:p>
        </p:txBody>
      </p:sp>
      <p:pic>
        <p:nvPicPr>
          <p:cNvPr id="8" name="Picture 7">
            <a:extLst>
              <a:ext uri="{FF2B5EF4-FFF2-40B4-BE49-F238E27FC236}">
                <a16:creationId xmlns:a16="http://schemas.microsoft.com/office/drawing/2014/main" id="{3C903EAA-8E8A-1463-5B0A-FA04C306D3B1}"/>
              </a:ext>
            </a:extLst>
          </p:cNvPr>
          <p:cNvPicPr>
            <a:picLocks noChangeAspect="1"/>
          </p:cNvPicPr>
          <p:nvPr/>
        </p:nvPicPr>
        <p:blipFill>
          <a:blip r:embed="rId2"/>
          <a:srcRect r="29727" b="54058"/>
          <a:stretch/>
        </p:blipFill>
        <p:spPr>
          <a:xfrm>
            <a:off x="7798232" y="1459697"/>
            <a:ext cx="3950461" cy="315070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926563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CAC7-C43D-4344-B4E6-EEC39098B5CD}"/>
              </a:ext>
            </a:extLst>
          </p:cNvPr>
          <p:cNvSpPr>
            <a:spLocks noGrp="1"/>
          </p:cNvSpPr>
          <p:nvPr>
            <p:ph type="title"/>
          </p:nvPr>
        </p:nvSpPr>
        <p:spPr/>
        <p:txBody>
          <a:bodyPr/>
          <a:lstStyle/>
          <a:p>
            <a:r>
              <a:rPr lang="en-IN" dirty="0">
                <a:solidFill>
                  <a:srgbClr val="00B0F0"/>
                </a:solidFill>
              </a:rPr>
              <a:t>Paragraphs</a:t>
            </a:r>
          </a:p>
        </p:txBody>
      </p:sp>
      <p:sp>
        <p:nvSpPr>
          <p:cNvPr id="3" name="Content Placeholder 2">
            <a:extLst>
              <a:ext uri="{FF2B5EF4-FFF2-40B4-BE49-F238E27FC236}">
                <a16:creationId xmlns:a16="http://schemas.microsoft.com/office/drawing/2014/main" id="{C4F0DCC2-EAD9-756F-BD94-F92D6005BC88}"/>
              </a:ext>
            </a:extLst>
          </p:cNvPr>
          <p:cNvSpPr>
            <a:spLocks noGrp="1"/>
          </p:cNvSpPr>
          <p:nvPr>
            <p:ph idx="1"/>
          </p:nvPr>
        </p:nvSpPr>
        <p:spPr/>
        <p:txBody>
          <a:bodyPr/>
          <a:lstStyle/>
          <a:p>
            <a:r>
              <a:rPr lang="en-IN" dirty="0"/>
              <a:t>Paragraph tags are used to create a paragraph</a:t>
            </a:r>
          </a:p>
          <a:p>
            <a:r>
              <a:rPr lang="en-IN" dirty="0"/>
              <a:t>Paragraphs tags are written inside &lt;p&gt;&lt;/p&gt;</a:t>
            </a:r>
          </a:p>
          <a:p>
            <a:r>
              <a:rPr lang="en-IN" dirty="0"/>
              <a:t>Useful VS Code Tip : to write a placeholder/sample paragraph we can use lorem followed by the amounts of word we want the paragraph to contain, i.e. lorem25 for 25 word long paragraph</a:t>
            </a:r>
          </a:p>
        </p:txBody>
      </p:sp>
      <p:sp>
        <p:nvSpPr>
          <p:cNvPr id="4" name="Footer Placeholder 3">
            <a:extLst>
              <a:ext uri="{FF2B5EF4-FFF2-40B4-BE49-F238E27FC236}">
                <a16:creationId xmlns:a16="http://schemas.microsoft.com/office/drawing/2014/main" id="{803C8EE4-7732-990E-DF95-5D98093AF3ED}"/>
              </a:ext>
            </a:extLst>
          </p:cNvPr>
          <p:cNvSpPr>
            <a:spLocks noGrp="1"/>
          </p:cNvSpPr>
          <p:nvPr>
            <p:ph type="ftr" sz="quarter" idx="11"/>
          </p:nvPr>
        </p:nvSpPr>
        <p:spPr/>
        <p:txBody>
          <a:bodyPr/>
          <a:lstStyle/>
          <a:p>
            <a:r>
              <a:rPr lang="en-IN"/>
              <a:t>By Kavya Prajapati</a:t>
            </a:r>
          </a:p>
        </p:txBody>
      </p:sp>
    </p:spTree>
    <p:extLst>
      <p:ext uri="{BB962C8B-B14F-4D97-AF65-F5344CB8AC3E}">
        <p14:creationId xmlns:p14="http://schemas.microsoft.com/office/powerpoint/2010/main" val="35318231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97EE-77CC-2994-C76F-8D000CDE2AC9}"/>
              </a:ext>
            </a:extLst>
          </p:cNvPr>
          <p:cNvSpPr>
            <a:spLocks noGrp="1"/>
          </p:cNvSpPr>
          <p:nvPr>
            <p:ph type="title"/>
          </p:nvPr>
        </p:nvSpPr>
        <p:spPr/>
        <p:txBody>
          <a:bodyPr/>
          <a:lstStyle/>
          <a:p>
            <a:r>
              <a:rPr lang="en-IN" dirty="0">
                <a:solidFill>
                  <a:srgbClr val="00B0F0"/>
                </a:solidFill>
              </a:rPr>
              <a:t>Paragraphs</a:t>
            </a:r>
          </a:p>
        </p:txBody>
      </p:sp>
      <p:sp>
        <p:nvSpPr>
          <p:cNvPr id="4" name="Footer Placeholder 3">
            <a:extLst>
              <a:ext uri="{FF2B5EF4-FFF2-40B4-BE49-F238E27FC236}">
                <a16:creationId xmlns:a16="http://schemas.microsoft.com/office/drawing/2014/main" id="{C5A3E17C-01EA-E461-1E6C-203E5B63FAC1}"/>
              </a:ext>
            </a:extLst>
          </p:cNvPr>
          <p:cNvSpPr>
            <a:spLocks noGrp="1"/>
          </p:cNvSpPr>
          <p:nvPr>
            <p:ph type="ftr" sz="quarter" idx="11"/>
          </p:nvPr>
        </p:nvSpPr>
        <p:spPr/>
        <p:txBody>
          <a:bodyPr/>
          <a:lstStyle/>
          <a:p>
            <a:r>
              <a:rPr lang="en-IN"/>
              <a:t>By Kavya Prajapati</a:t>
            </a:r>
          </a:p>
        </p:txBody>
      </p:sp>
      <p:sp>
        <p:nvSpPr>
          <p:cNvPr id="5" name="Rectangle 4">
            <a:extLst>
              <a:ext uri="{FF2B5EF4-FFF2-40B4-BE49-F238E27FC236}">
                <a16:creationId xmlns:a16="http://schemas.microsoft.com/office/drawing/2014/main" id="{973694D8-8579-7493-BFD4-506048162C03}"/>
              </a:ext>
            </a:extLst>
          </p:cNvPr>
          <p:cNvSpPr/>
          <p:nvPr/>
        </p:nvSpPr>
        <p:spPr>
          <a:xfrm>
            <a:off x="838201" y="1690688"/>
            <a:ext cx="10999838" cy="3190961"/>
          </a:xfrm>
          <a:prstGeom prst="rect">
            <a:avLst/>
          </a:prstGeom>
        </p:spPr>
        <p:style>
          <a:lnRef idx="2">
            <a:schemeClr val="dk1">
              <a:shade val="15000"/>
            </a:schemeClr>
          </a:lnRef>
          <a:fillRef idx="1">
            <a:schemeClr val="dk1"/>
          </a:fillRef>
          <a:effectRef idx="0">
            <a:schemeClr val="dk1"/>
          </a:effectRef>
          <a:fontRef idx="minor">
            <a:schemeClr val="lt1"/>
          </a:fontRef>
        </p:style>
        <p:txBody>
          <a:bodyPr numCol="2" rtlCol="0" anchor="t"/>
          <a:lstStyle/>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DOCTYPE</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html</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html</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lang</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a:t>
            </a:r>
            <a:r>
              <a:rPr lang="en-IN" b="0" dirty="0" err="1">
                <a:solidFill>
                  <a:srgbClr val="49E9A6"/>
                </a:solidFill>
                <a:effectLst/>
                <a:latin typeface="Consolas" panose="020B0609020204030204" pitchFamily="49" charset="0"/>
              </a:rPr>
              <a:t>en</a:t>
            </a:r>
            <a:r>
              <a:rPr lang="en-IN" b="0" dirty="0">
                <a:solidFill>
                  <a:srgbClr val="49E9A6"/>
                </a:solidFill>
                <a:effectLst/>
                <a:latin typeface="Consolas" panose="020B0609020204030204" pitchFamily="49" charset="0"/>
              </a:rPr>
              <a:t>"</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head</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meta</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charset</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"UTF-8"</a:t>
            </a: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meta</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name</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"viewport"</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content</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"width=device-width, initial-scale=1.0"</a:t>
            </a: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title</a:t>
            </a:r>
            <a:r>
              <a:rPr lang="en-IN" b="0" dirty="0">
                <a:solidFill>
                  <a:srgbClr val="DCDCDC"/>
                </a:solidFill>
                <a:effectLst/>
                <a:latin typeface="Consolas" panose="020B0609020204030204" pitchFamily="49" charset="0"/>
              </a:rPr>
              <a:t>&gt;</a:t>
            </a:r>
            <a:r>
              <a:rPr lang="en-IN" b="0" dirty="0">
                <a:solidFill>
                  <a:srgbClr val="BECFDA"/>
                </a:solidFill>
                <a:effectLst/>
                <a:latin typeface="Consolas" panose="020B0609020204030204" pitchFamily="49" charset="0"/>
              </a:rPr>
              <a:t>Document</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title</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head</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body</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p</a:t>
            </a:r>
            <a:r>
              <a:rPr lang="en-IN" b="0" dirty="0">
                <a:solidFill>
                  <a:srgbClr val="DCDCDC"/>
                </a:solidFill>
                <a:effectLst/>
                <a:latin typeface="Consolas" panose="020B0609020204030204" pitchFamily="49" charset="0"/>
              </a:rPr>
              <a:t>&gt;</a:t>
            </a:r>
            <a:r>
              <a:rPr lang="en-IN" b="0" dirty="0">
                <a:solidFill>
                  <a:srgbClr val="BECFDA"/>
                </a:solidFill>
                <a:effectLst/>
                <a:latin typeface="Consolas" panose="020B0609020204030204" pitchFamily="49" charset="0"/>
              </a:rPr>
              <a:t>I am Kavya Prajapati. I am a Student and I am learning HTML, CSS, JS</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p</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body</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html</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br>
              <a:rPr lang="en-IN" b="0" dirty="0">
                <a:solidFill>
                  <a:srgbClr val="BECFDA"/>
                </a:solidFill>
                <a:effectLst/>
                <a:latin typeface="Consolas" panose="020B0609020204030204" pitchFamily="49" charset="0"/>
              </a:rPr>
            </a:br>
            <a:endParaRPr lang="en-IN" b="0" dirty="0">
              <a:solidFill>
                <a:srgbClr val="BECFDA"/>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36FA5868-D14F-1D67-1CBA-35C9D2D096BD}"/>
              </a:ext>
            </a:extLst>
          </p:cNvPr>
          <p:cNvPicPr>
            <a:picLocks noChangeAspect="1"/>
          </p:cNvPicPr>
          <p:nvPr/>
        </p:nvPicPr>
        <p:blipFill>
          <a:blip r:embed="rId2"/>
          <a:srcRect b="83888"/>
          <a:stretch/>
        </p:blipFill>
        <p:spPr>
          <a:xfrm>
            <a:off x="948317" y="5110015"/>
            <a:ext cx="4760057" cy="93636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293365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2827-12D3-05F4-6421-E8346CB8B59E}"/>
              </a:ext>
            </a:extLst>
          </p:cNvPr>
          <p:cNvSpPr>
            <a:spLocks noGrp="1"/>
          </p:cNvSpPr>
          <p:nvPr>
            <p:ph type="title"/>
          </p:nvPr>
        </p:nvSpPr>
        <p:spPr/>
        <p:txBody>
          <a:bodyPr/>
          <a:lstStyle/>
          <a:p>
            <a:r>
              <a:rPr lang="en-IN" dirty="0">
                <a:solidFill>
                  <a:srgbClr val="00B0F0"/>
                </a:solidFill>
              </a:rPr>
              <a:t>Links</a:t>
            </a:r>
          </a:p>
        </p:txBody>
      </p:sp>
      <p:sp>
        <p:nvSpPr>
          <p:cNvPr id="3" name="Content Placeholder 2">
            <a:extLst>
              <a:ext uri="{FF2B5EF4-FFF2-40B4-BE49-F238E27FC236}">
                <a16:creationId xmlns:a16="http://schemas.microsoft.com/office/drawing/2014/main" id="{B8E98E97-134A-D96C-E8BC-90AAE2F9BD95}"/>
              </a:ext>
            </a:extLst>
          </p:cNvPr>
          <p:cNvSpPr>
            <a:spLocks noGrp="1"/>
          </p:cNvSpPr>
          <p:nvPr>
            <p:ph idx="1"/>
          </p:nvPr>
        </p:nvSpPr>
        <p:spPr/>
        <p:txBody>
          <a:bodyPr/>
          <a:lstStyle/>
          <a:p>
            <a:r>
              <a:rPr lang="en-IN" dirty="0"/>
              <a:t>a tag is used with </a:t>
            </a:r>
            <a:r>
              <a:rPr lang="en-IN" dirty="0" err="1"/>
              <a:t>href</a:t>
            </a:r>
            <a:r>
              <a:rPr lang="en-IN" dirty="0"/>
              <a:t> value to give the </a:t>
            </a:r>
            <a:r>
              <a:rPr lang="en-IN" dirty="0" err="1"/>
              <a:t>url</a:t>
            </a:r>
            <a:r>
              <a:rPr lang="en-IN" dirty="0"/>
              <a:t> of the page to be linked and target value to be able to open the page in a new page</a:t>
            </a:r>
          </a:p>
          <a:p>
            <a:r>
              <a:rPr lang="en-IN" dirty="0"/>
              <a:t>The tag’s syntax :</a:t>
            </a:r>
          </a:p>
          <a:p>
            <a:pPr marL="0" indent="0">
              <a:lnSpc>
                <a:spcPts val="1650"/>
              </a:lnSpc>
              <a:buNone/>
            </a:pPr>
            <a:r>
              <a:rPr lang="en-US" b="0" dirty="0">
                <a:solidFill>
                  <a:srgbClr val="DCDCDC"/>
                </a:solidFill>
                <a:effectLst/>
                <a:latin typeface="Consolas" panose="020B0609020204030204" pitchFamily="49" charset="0"/>
              </a:rPr>
              <a:t>	</a:t>
            </a:r>
            <a:r>
              <a:rPr lang="en-US" b="0" dirty="0">
                <a:solidFill>
                  <a:srgbClr val="DCDCDC"/>
                </a:solidFill>
                <a:effectLst/>
                <a:highlight>
                  <a:srgbClr val="000000"/>
                </a:highlight>
                <a:latin typeface="Consolas" panose="020B0609020204030204" pitchFamily="49" charset="0"/>
              </a:rPr>
              <a:t>&lt;</a:t>
            </a:r>
            <a:r>
              <a:rPr lang="en-US" b="0" dirty="0">
                <a:solidFill>
                  <a:srgbClr val="E66533"/>
                </a:solidFill>
                <a:effectLst/>
                <a:highlight>
                  <a:srgbClr val="000000"/>
                </a:highlight>
                <a:latin typeface="Consolas" panose="020B0609020204030204" pitchFamily="49" charset="0"/>
              </a:rPr>
              <a:t>a</a:t>
            </a:r>
            <a:r>
              <a:rPr lang="en-US" dirty="0">
                <a:solidFill>
                  <a:srgbClr val="BECFDA"/>
                </a:solidFill>
                <a:highlight>
                  <a:srgbClr val="000000"/>
                </a:highlight>
                <a:latin typeface="Consolas" panose="020B0609020204030204" pitchFamily="49" charset="0"/>
              </a:rPr>
              <a:t> </a:t>
            </a:r>
            <a:r>
              <a:rPr lang="en-US" b="0" i="1" dirty="0">
                <a:solidFill>
                  <a:srgbClr val="D5971A"/>
                </a:solidFill>
                <a:effectLst/>
                <a:highlight>
                  <a:srgbClr val="000000"/>
                </a:highlight>
                <a:latin typeface="Consolas" panose="020B0609020204030204" pitchFamily="49" charset="0"/>
              </a:rPr>
              <a:t>target</a:t>
            </a:r>
            <a:r>
              <a:rPr lang="en-US" b="1" dirty="0">
                <a:solidFill>
                  <a:srgbClr val="BECFDA"/>
                </a:solidFill>
                <a:effectLst/>
                <a:highlight>
                  <a:srgbClr val="000000"/>
                </a:highlight>
                <a:latin typeface="Consolas" panose="020B0609020204030204" pitchFamily="49" charset="0"/>
              </a:rPr>
              <a:t>=</a:t>
            </a:r>
            <a:r>
              <a:rPr lang="en-US" b="0" dirty="0">
                <a:solidFill>
                  <a:srgbClr val="49E9A6"/>
                </a:solidFill>
                <a:effectLst/>
                <a:highlight>
                  <a:srgbClr val="000000"/>
                </a:highlight>
                <a:latin typeface="Consolas" panose="020B0609020204030204" pitchFamily="49" charset="0"/>
              </a:rPr>
              <a:t>"_blank"</a:t>
            </a:r>
            <a:r>
              <a:rPr lang="en-US" dirty="0">
                <a:solidFill>
                  <a:srgbClr val="BECFDA"/>
                </a:solidFill>
                <a:highlight>
                  <a:srgbClr val="000000"/>
                </a:highlight>
                <a:latin typeface="Consolas" panose="020B0609020204030204" pitchFamily="49" charset="0"/>
              </a:rPr>
              <a:t> </a:t>
            </a:r>
            <a:r>
              <a:rPr lang="en-US" b="0" i="1" dirty="0" err="1">
                <a:solidFill>
                  <a:srgbClr val="D5971A"/>
                </a:solidFill>
                <a:effectLst/>
                <a:highlight>
                  <a:srgbClr val="000000"/>
                </a:highlight>
                <a:latin typeface="Consolas" panose="020B0609020204030204" pitchFamily="49" charset="0"/>
              </a:rPr>
              <a:t>href</a:t>
            </a:r>
            <a:r>
              <a:rPr lang="en-US" b="1" dirty="0">
                <a:solidFill>
                  <a:srgbClr val="BECFDA"/>
                </a:solidFill>
                <a:effectLst/>
                <a:highlight>
                  <a:srgbClr val="000000"/>
                </a:highlight>
                <a:latin typeface="Consolas" panose="020B0609020204030204" pitchFamily="49" charset="0"/>
              </a:rPr>
              <a:t>=</a:t>
            </a:r>
            <a:r>
              <a:rPr lang="en-US" b="0" dirty="0">
                <a:solidFill>
                  <a:srgbClr val="49E9A6"/>
                </a:solidFill>
                <a:effectLst/>
                <a:highlight>
                  <a:srgbClr val="000000"/>
                </a:highlight>
                <a:latin typeface="Consolas" panose="020B0609020204030204" pitchFamily="49" charset="0"/>
              </a:rPr>
              <a:t>""</a:t>
            </a:r>
            <a:r>
              <a:rPr lang="en-US" b="0" dirty="0">
                <a:solidFill>
                  <a:srgbClr val="DCDCDC"/>
                </a:solidFill>
                <a:effectLst/>
                <a:highlight>
                  <a:srgbClr val="000000"/>
                </a:highlight>
                <a:latin typeface="Consolas" panose="020B0609020204030204" pitchFamily="49" charset="0"/>
              </a:rPr>
              <a:t>&gt;&lt;/</a:t>
            </a:r>
            <a:r>
              <a:rPr lang="en-US" b="0" dirty="0">
                <a:solidFill>
                  <a:srgbClr val="E66533"/>
                </a:solidFill>
                <a:effectLst/>
                <a:highlight>
                  <a:srgbClr val="000000"/>
                </a:highlight>
                <a:latin typeface="Consolas" panose="020B0609020204030204" pitchFamily="49" charset="0"/>
              </a:rPr>
              <a:t>a</a:t>
            </a:r>
            <a:r>
              <a:rPr lang="en-US" b="0" dirty="0">
                <a:solidFill>
                  <a:srgbClr val="DCDCDC"/>
                </a:solidFill>
                <a:effectLst/>
                <a:highlight>
                  <a:srgbClr val="000000"/>
                </a:highlight>
                <a:latin typeface="Consolas" panose="020B0609020204030204" pitchFamily="49" charset="0"/>
              </a:rPr>
              <a:t>&gt;</a:t>
            </a:r>
            <a:endParaRPr lang="en-US" b="0" dirty="0">
              <a:solidFill>
                <a:srgbClr val="BECFDA"/>
              </a:solidFill>
              <a:effectLst/>
              <a:highlight>
                <a:srgbClr val="000000"/>
              </a:highlight>
              <a:latin typeface="Consolas" panose="020B0609020204030204" pitchFamily="49" charset="0"/>
            </a:endParaRPr>
          </a:p>
        </p:txBody>
      </p:sp>
      <p:sp>
        <p:nvSpPr>
          <p:cNvPr id="4" name="Footer Placeholder 3">
            <a:extLst>
              <a:ext uri="{FF2B5EF4-FFF2-40B4-BE49-F238E27FC236}">
                <a16:creationId xmlns:a16="http://schemas.microsoft.com/office/drawing/2014/main" id="{F74A8B5F-B273-913D-A2DF-38603819C87B}"/>
              </a:ext>
            </a:extLst>
          </p:cNvPr>
          <p:cNvSpPr>
            <a:spLocks noGrp="1"/>
          </p:cNvSpPr>
          <p:nvPr>
            <p:ph type="ftr" sz="quarter" idx="11"/>
          </p:nvPr>
        </p:nvSpPr>
        <p:spPr/>
        <p:txBody>
          <a:bodyPr/>
          <a:lstStyle/>
          <a:p>
            <a:r>
              <a:rPr lang="en-IN"/>
              <a:t>By Kavya Prajapati</a:t>
            </a:r>
          </a:p>
        </p:txBody>
      </p:sp>
    </p:spTree>
    <p:extLst>
      <p:ext uri="{BB962C8B-B14F-4D97-AF65-F5344CB8AC3E}">
        <p14:creationId xmlns:p14="http://schemas.microsoft.com/office/powerpoint/2010/main" val="13383935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9C88-56E1-B871-6A2B-6DA41810C1F9}"/>
              </a:ext>
            </a:extLst>
          </p:cNvPr>
          <p:cNvSpPr>
            <a:spLocks noGrp="1"/>
          </p:cNvSpPr>
          <p:nvPr>
            <p:ph type="title"/>
          </p:nvPr>
        </p:nvSpPr>
        <p:spPr>
          <a:xfrm>
            <a:off x="838200" y="365125"/>
            <a:ext cx="5191850" cy="1325563"/>
          </a:xfrm>
        </p:spPr>
        <p:txBody>
          <a:bodyPr/>
          <a:lstStyle/>
          <a:p>
            <a:r>
              <a:rPr lang="en-IN" dirty="0">
                <a:solidFill>
                  <a:srgbClr val="00B0F0"/>
                </a:solidFill>
              </a:rPr>
              <a:t>Links</a:t>
            </a:r>
          </a:p>
        </p:txBody>
      </p:sp>
      <p:sp>
        <p:nvSpPr>
          <p:cNvPr id="4" name="Footer Placeholder 3">
            <a:extLst>
              <a:ext uri="{FF2B5EF4-FFF2-40B4-BE49-F238E27FC236}">
                <a16:creationId xmlns:a16="http://schemas.microsoft.com/office/drawing/2014/main" id="{14DC389E-56D6-D287-77C0-EA2BB7BD0E7D}"/>
              </a:ext>
            </a:extLst>
          </p:cNvPr>
          <p:cNvSpPr>
            <a:spLocks noGrp="1"/>
          </p:cNvSpPr>
          <p:nvPr>
            <p:ph type="ftr" sz="quarter" idx="11"/>
          </p:nvPr>
        </p:nvSpPr>
        <p:spPr/>
        <p:txBody>
          <a:bodyPr/>
          <a:lstStyle/>
          <a:p>
            <a:r>
              <a:rPr lang="en-IN"/>
              <a:t>By Kavya Prajapati</a:t>
            </a:r>
          </a:p>
        </p:txBody>
      </p:sp>
      <p:sp>
        <p:nvSpPr>
          <p:cNvPr id="5" name="Rectangle 4">
            <a:extLst>
              <a:ext uri="{FF2B5EF4-FFF2-40B4-BE49-F238E27FC236}">
                <a16:creationId xmlns:a16="http://schemas.microsoft.com/office/drawing/2014/main" id="{2F40E1E1-CFC4-BA00-7AEA-C1653054F74C}"/>
              </a:ext>
            </a:extLst>
          </p:cNvPr>
          <p:cNvSpPr/>
          <p:nvPr/>
        </p:nvSpPr>
        <p:spPr>
          <a:xfrm>
            <a:off x="838199" y="1833519"/>
            <a:ext cx="11009672" cy="3407075"/>
          </a:xfrm>
          <a:prstGeom prst="rect">
            <a:avLst/>
          </a:prstGeom>
        </p:spPr>
        <p:style>
          <a:lnRef idx="2">
            <a:schemeClr val="dk1">
              <a:shade val="15000"/>
            </a:schemeClr>
          </a:lnRef>
          <a:fillRef idx="1">
            <a:schemeClr val="dk1"/>
          </a:fillRef>
          <a:effectRef idx="0">
            <a:schemeClr val="dk1"/>
          </a:effectRef>
          <a:fontRef idx="minor">
            <a:schemeClr val="lt1"/>
          </a:fontRef>
        </p:style>
        <p:txBody>
          <a:bodyPr numCol="2" rtlCol="0" anchor="t"/>
          <a:lstStyle/>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DOCTYPE</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html</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html</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lang</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a:t>
            </a:r>
            <a:r>
              <a:rPr lang="en-IN" b="0" dirty="0" err="1">
                <a:solidFill>
                  <a:srgbClr val="49E9A6"/>
                </a:solidFill>
                <a:effectLst/>
                <a:latin typeface="Consolas" panose="020B0609020204030204" pitchFamily="49" charset="0"/>
              </a:rPr>
              <a:t>en</a:t>
            </a:r>
            <a:r>
              <a:rPr lang="en-IN" b="0" dirty="0">
                <a:solidFill>
                  <a:srgbClr val="49E9A6"/>
                </a:solidFill>
                <a:effectLst/>
                <a:latin typeface="Consolas" panose="020B0609020204030204" pitchFamily="49" charset="0"/>
              </a:rPr>
              <a:t>"</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head</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title</a:t>
            </a:r>
            <a:r>
              <a:rPr lang="en-IN" b="0" dirty="0">
                <a:solidFill>
                  <a:srgbClr val="DCDCDC"/>
                </a:solidFill>
                <a:effectLst/>
                <a:latin typeface="Consolas" panose="020B0609020204030204" pitchFamily="49" charset="0"/>
              </a:rPr>
              <a:t>&gt;</a:t>
            </a:r>
            <a:r>
              <a:rPr lang="en-IN" b="0" dirty="0">
                <a:solidFill>
                  <a:srgbClr val="BECFDA"/>
                </a:solidFill>
                <a:effectLst/>
                <a:latin typeface="Consolas" panose="020B0609020204030204" pitchFamily="49" charset="0"/>
              </a:rPr>
              <a:t>Document</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title</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head</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body</a:t>
            </a:r>
            <a:r>
              <a:rPr lang="en-IN" b="0" dirty="0">
                <a:solidFill>
                  <a:srgbClr val="DCDCDC"/>
                </a:solidFill>
                <a:effectLst/>
                <a:latin typeface="Consolas" panose="020B0609020204030204" pitchFamily="49" charset="0"/>
              </a:rPr>
              <a:t>&gt;</a:t>
            </a:r>
          </a:p>
          <a:p>
            <a:pPr>
              <a:lnSpc>
                <a:spcPts val="1650"/>
              </a:lnSpc>
            </a:pPr>
            <a:r>
              <a:rPr lang="en-IN" dirty="0">
                <a:solidFill>
                  <a:srgbClr val="DCDCDC"/>
                </a:solidFill>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a</a:t>
            </a:r>
            <a:r>
              <a:rPr lang="en-IN" b="0" dirty="0">
                <a:solidFill>
                  <a:srgbClr val="BECFDA"/>
                </a:solidFill>
                <a:effectLst/>
                <a:latin typeface="Consolas" panose="020B0609020204030204" pitchFamily="49" charset="0"/>
              </a:rPr>
              <a:t> </a:t>
            </a:r>
            <a:r>
              <a:rPr lang="en-IN" b="0" i="1" dirty="0" err="1">
                <a:solidFill>
                  <a:srgbClr val="D5971A"/>
                </a:solidFill>
                <a:effectLst/>
                <a:latin typeface="Consolas" panose="020B0609020204030204" pitchFamily="49" charset="0"/>
              </a:rPr>
              <a:t>href</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"www.google.com"</a:t>
            </a:r>
            <a:r>
              <a:rPr lang="en-IN" b="0" dirty="0">
                <a:solidFill>
                  <a:srgbClr val="DCDCDC"/>
                </a:solidFill>
                <a:effectLst/>
                <a:latin typeface="Consolas" panose="020B0609020204030204" pitchFamily="49" charset="0"/>
              </a:rPr>
              <a:t>&gt;</a:t>
            </a:r>
            <a:r>
              <a:rPr lang="en-IN" b="0" dirty="0">
                <a:solidFill>
                  <a:srgbClr val="BECFDA"/>
                </a:solidFill>
                <a:effectLst/>
                <a:latin typeface="Consolas" panose="020B0609020204030204" pitchFamily="49" charset="0"/>
              </a:rPr>
              <a:t>Google</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a</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a</a:t>
            </a:r>
            <a:r>
              <a:rPr lang="en-IN" b="0" dirty="0">
                <a:solidFill>
                  <a:srgbClr val="BECFDA"/>
                </a:solidFill>
                <a:effectLst/>
                <a:latin typeface="Consolas" panose="020B0609020204030204" pitchFamily="49" charset="0"/>
              </a:rPr>
              <a:t> </a:t>
            </a:r>
            <a:r>
              <a:rPr lang="en-IN" b="0" i="1" dirty="0" err="1">
                <a:solidFill>
                  <a:srgbClr val="D5971A"/>
                </a:solidFill>
                <a:effectLst/>
                <a:latin typeface="Consolas" panose="020B0609020204030204" pitchFamily="49" charset="0"/>
              </a:rPr>
              <a:t>href</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"www.youtube.com"</a:t>
            </a:r>
            <a:r>
              <a:rPr lang="en-IN" b="0" dirty="0">
                <a:solidFill>
                  <a:srgbClr val="DCDCDC"/>
                </a:solidFill>
                <a:effectLst/>
                <a:latin typeface="Consolas" panose="020B0609020204030204" pitchFamily="49" charset="0"/>
              </a:rPr>
              <a:t>&gt;</a:t>
            </a:r>
            <a:r>
              <a:rPr lang="en-IN" b="0" dirty="0">
                <a:solidFill>
                  <a:srgbClr val="BECFDA"/>
                </a:solidFill>
                <a:effectLst/>
                <a:latin typeface="Consolas" panose="020B0609020204030204" pitchFamily="49" charset="0"/>
              </a:rPr>
              <a:t>YouTube</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a</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a</a:t>
            </a:r>
            <a:r>
              <a:rPr lang="en-IN" b="0" dirty="0">
                <a:solidFill>
                  <a:srgbClr val="BECFDA"/>
                </a:solidFill>
                <a:effectLst/>
                <a:latin typeface="Consolas" panose="020B0609020204030204" pitchFamily="49" charset="0"/>
              </a:rPr>
              <a:t> </a:t>
            </a:r>
            <a:r>
              <a:rPr lang="en-IN" b="0" i="1" dirty="0" err="1">
                <a:solidFill>
                  <a:srgbClr val="D5971A"/>
                </a:solidFill>
                <a:effectLst/>
                <a:latin typeface="Consolas" panose="020B0609020204030204" pitchFamily="49" charset="0"/>
              </a:rPr>
              <a:t>href</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"www.instagram.com"</a:t>
            </a:r>
            <a:r>
              <a:rPr lang="en-IN" b="0" dirty="0">
                <a:solidFill>
                  <a:srgbClr val="DCDCDC"/>
                </a:solidFill>
                <a:effectLst/>
                <a:latin typeface="Consolas" panose="020B0609020204030204" pitchFamily="49" charset="0"/>
              </a:rPr>
              <a:t>&gt;</a:t>
            </a:r>
            <a:r>
              <a:rPr lang="en-IN" b="0" dirty="0">
                <a:solidFill>
                  <a:srgbClr val="BECFDA"/>
                </a:solidFill>
                <a:effectLst/>
                <a:latin typeface="Consolas" panose="020B0609020204030204" pitchFamily="49" charset="0"/>
              </a:rPr>
              <a:t>Instagram</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a</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a</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target</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"_blank"</a:t>
            </a:r>
            <a:r>
              <a:rPr lang="en-IN" b="0" dirty="0">
                <a:solidFill>
                  <a:srgbClr val="BECFDA"/>
                </a:solidFill>
                <a:effectLst/>
                <a:latin typeface="Consolas" panose="020B0609020204030204" pitchFamily="49" charset="0"/>
              </a:rPr>
              <a:t> </a:t>
            </a:r>
            <a:r>
              <a:rPr lang="en-IN" b="0" i="1" dirty="0" err="1">
                <a:solidFill>
                  <a:srgbClr val="D5971A"/>
                </a:solidFill>
                <a:effectLst/>
                <a:latin typeface="Consolas" panose="020B0609020204030204" pitchFamily="49" charset="0"/>
              </a:rPr>
              <a:t>href</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"www.facebook.com"</a:t>
            </a:r>
            <a:r>
              <a:rPr lang="en-IN" b="0" dirty="0">
                <a:solidFill>
                  <a:srgbClr val="DCDCDC"/>
                </a:solidFill>
                <a:effectLst/>
                <a:latin typeface="Consolas" panose="020B0609020204030204" pitchFamily="49" charset="0"/>
              </a:rPr>
              <a:t>&gt;</a:t>
            </a:r>
            <a:r>
              <a:rPr lang="en-IN" b="0" dirty="0">
                <a:solidFill>
                  <a:srgbClr val="BECFDA"/>
                </a:solidFill>
                <a:effectLst/>
                <a:latin typeface="Consolas" panose="020B0609020204030204" pitchFamily="49" charset="0"/>
              </a:rPr>
              <a:t>Facebook</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a</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endParaRPr lang="en-IN" dirty="0">
              <a:solidFill>
                <a:srgbClr val="BECFDA"/>
              </a:solidFill>
              <a:latin typeface="Consolas" panose="020B0609020204030204" pitchFamily="49" charset="0"/>
            </a:endParaRPr>
          </a:p>
          <a:p>
            <a:pPr>
              <a:lnSpc>
                <a:spcPts val="1650"/>
              </a:lnSpc>
            </a:pPr>
            <a:r>
              <a:rPr lang="en-IN" dirty="0">
                <a:solidFill>
                  <a:srgbClr val="BECFDA"/>
                </a:solidFill>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body</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html</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endParaRPr lang="en-IN" dirty="0"/>
          </a:p>
        </p:txBody>
      </p:sp>
      <p:pic>
        <p:nvPicPr>
          <p:cNvPr id="7" name="Picture 6">
            <a:extLst>
              <a:ext uri="{FF2B5EF4-FFF2-40B4-BE49-F238E27FC236}">
                <a16:creationId xmlns:a16="http://schemas.microsoft.com/office/drawing/2014/main" id="{6CB9E17C-DE3E-87B7-A7FF-71C69EFE2ACA}"/>
              </a:ext>
            </a:extLst>
          </p:cNvPr>
          <p:cNvPicPr>
            <a:picLocks noChangeAspect="1"/>
          </p:cNvPicPr>
          <p:nvPr/>
        </p:nvPicPr>
        <p:blipFill>
          <a:blip r:embed="rId2"/>
          <a:stretch>
            <a:fillRect/>
          </a:stretch>
        </p:blipFill>
        <p:spPr>
          <a:xfrm>
            <a:off x="6343035" y="418221"/>
            <a:ext cx="5191850" cy="121937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963627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BDBAA8-C597-2506-3421-1BC8E5B0CBAB}"/>
              </a:ext>
            </a:extLst>
          </p:cNvPr>
          <p:cNvSpPr/>
          <p:nvPr/>
        </p:nvSpPr>
        <p:spPr>
          <a:xfrm>
            <a:off x="2189994" y="2505670"/>
            <a:ext cx="7812011" cy="923330"/>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solidFill>
                  <a:schemeClr val="accent2">
                    <a:lumMod val="40000"/>
                    <a:lumOff val="60000"/>
                  </a:schemeClr>
                </a:solidFill>
                <a:effectLst/>
              </a:rPr>
              <a:t>Images, Lists and Tables</a:t>
            </a:r>
          </a:p>
        </p:txBody>
      </p:sp>
      <p:sp>
        <p:nvSpPr>
          <p:cNvPr id="7" name="Rectangle 6">
            <a:extLst>
              <a:ext uri="{FF2B5EF4-FFF2-40B4-BE49-F238E27FC236}">
                <a16:creationId xmlns:a16="http://schemas.microsoft.com/office/drawing/2014/main" id="{E4204D17-5ECE-C202-9A06-FCB3D0701E71}"/>
              </a:ext>
            </a:extLst>
          </p:cNvPr>
          <p:cNvSpPr/>
          <p:nvPr/>
        </p:nvSpPr>
        <p:spPr>
          <a:xfrm>
            <a:off x="5114800" y="3429000"/>
            <a:ext cx="1962397" cy="923330"/>
          </a:xfrm>
          <a:prstGeom prst="rect">
            <a:avLst/>
          </a:prstGeom>
          <a:noFill/>
        </p:spPr>
        <p:txBody>
          <a:bodyPr wrap="none" lIns="91440" tIns="45720" rIns="91440" bIns="45720">
            <a:spAutoFit/>
          </a:bodyPr>
          <a:lstStyle/>
          <a:p>
            <a:pPr algn="ctr"/>
            <a:r>
              <a:rPr lang="en-IN"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HTML</a:t>
            </a:r>
          </a:p>
        </p:txBody>
      </p:sp>
    </p:spTree>
    <p:extLst>
      <p:ext uri="{BB962C8B-B14F-4D97-AF65-F5344CB8AC3E}">
        <p14:creationId xmlns:p14="http://schemas.microsoft.com/office/powerpoint/2010/main" val="27818915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7B92-8AC6-CFF1-5AE0-79C9A9C8CFDC}"/>
              </a:ext>
            </a:extLst>
          </p:cNvPr>
          <p:cNvSpPr>
            <a:spLocks noGrp="1"/>
          </p:cNvSpPr>
          <p:nvPr>
            <p:ph type="title"/>
          </p:nvPr>
        </p:nvSpPr>
        <p:spPr/>
        <p:txBody>
          <a:bodyPr>
            <a:normAutofit/>
          </a:bodyPr>
          <a:lstStyle/>
          <a:p>
            <a:r>
              <a:rPr lang="en-IN" sz="7200" dirty="0">
                <a:solidFill>
                  <a:schemeClr val="accent4"/>
                </a:solidFill>
              </a:rPr>
              <a:t>HTML</a:t>
            </a:r>
          </a:p>
        </p:txBody>
      </p:sp>
      <p:sp>
        <p:nvSpPr>
          <p:cNvPr id="3" name="Content Placeholder 2">
            <a:extLst>
              <a:ext uri="{FF2B5EF4-FFF2-40B4-BE49-F238E27FC236}">
                <a16:creationId xmlns:a16="http://schemas.microsoft.com/office/drawing/2014/main" id="{1EF60122-D120-27B6-2F83-F9D7A0524863}"/>
              </a:ext>
            </a:extLst>
          </p:cNvPr>
          <p:cNvSpPr>
            <a:spLocks noGrp="1"/>
          </p:cNvSpPr>
          <p:nvPr>
            <p:ph idx="1"/>
          </p:nvPr>
        </p:nvSpPr>
        <p:spPr/>
        <p:txBody>
          <a:bodyPr>
            <a:normAutofit/>
          </a:bodyPr>
          <a:lstStyle/>
          <a:p>
            <a:r>
              <a:rPr lang="en-IN" sz="3600" dirty="0"/>
              <a:t>HTML -&gt; Hyper Text Markup Language</a:t>
            </a:r>
          </a:p>
          <a:p>
            <a:r>
              <a:rPr lang="en-IN" sz="3600" dirty="0"/>
              <a:t>HTML is a language of the web, it is used to create websites</a:t>
            </a:r>
          </a:p>
          <a:p>
            <a:r>
              <a:rPr lang="en-IN" sz="3600" dirty="0"/>
              <a:t>We use HTML tags to define the looks of a website</a:t>
            </a:r>
          </a:p>
          <a:p>
            <a:pPr lvl="1"/>
            <a:r>
              <a:rPr lang="en-IN" sz="3200" dirty="0"/>
              <a:t>With understanding of these tags we can learn how to create beautiful websites</a:t>
            </a:r>
          </a:p>
        </p:txBody>
      </p:sp>
      <p:sp>
        <p:nvSpPr>
          <p:cNvPr id="4" name="Footer Placeholder 3">
            <a:extLst>
              <a:ext uri="{FF2B5EF4-FFF2-40B4-BE49-F238E27FC236}">
                <a16:creationId xmlns:a16="http://schemas.microsoft.com/office/drawing/2014/main" id="{A6DD0D74-FAC7-8312-9D81-B275E03ACFF8}"/>
              </a:ext>
            </a:extLst>
          </p:cNvPr>
          <p:cNvSpPr>
            <a:spLocks noGrp="1"/>
          </p:cNvSpPr>
          <p:nvPr>
            <p:ph type="ftr" sz="quarter" idx="11"/>
          </p:nvPr>
        </p:nvSpPr>
        <p:spPr/>
        <p:txBody>
          <a:bodyPr/>
          <a:lstStyle/>
          <a:p>
            <a:r>
              <a:rPr lang="en-IN"/>
              <a:t>By Kavya Prajapati</a:t>
            </a:r>
          </a:p>
        </p:txBody>
      </p:sp>
    </p:spTree>
    <p:extLst>
      <p:ext uri="{BB962C8B-B14F-4D97-AF65-F5344CB8AC3E}">
        <p14:creationId xmlns:p14="http://schemas.microsoft.com/office/powerpoint/2010/main" val="39169144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EE725-C1D4-164D-0A63-A7DC338129E9}"/>
              </a:ext>
            </a:extLst>
          </p:cNvPr>
          <p:cNvSpPr>
            <a:spLocks noGrp="1"/>
          </p:cNvSpPr>
          <p:nvPr>
            <p:ph type="title"/>
          </p:nvPr>
        </p:nvSpPr>
        <p:spPr/>
        <p:txBody>
          <a:bodyPr/>
          <a:lstStyle/>
          <a:p>
            <a:r>
              <a:rPr lang="en-IN" dirty="0">
                <a:solidFill>
                  <a:srgbClr val="00B0F0"/>
                </a:solidFill>
              </a:rPr>
              <a:t>Images</a:t>
            </a:r>
          </a:p>
        </p:txBody>
      </p:sp>
      <p:sp>
        <p:nvSpPr>
          <p:cNvPr id="3" name="Content Placeholder 2">
            <a:extLst>
              <a:ext uri="{FF2B5EF4-FFF2-40B4-BE49-F238E27FC236}">
                <a16:creationId xmlns:a16="http://schemas.microsoft.com/office/drawing/2014/main" id="{F577D9E4-9302-0A0F-B389-4A9860615C8C}"/>
              </a:ext>
            </a:extLst>
          </p:cNvPr>
          <p:cNvSpPr>
            <a:spLocks noGrp="1"/>
          </p:cNvSpPr>
          <p:nvPr>
            <p:ph idx="1"/>
          </p:nvPr>
        </p:nvSpPr>
        <p:spPr>
          <a:xfrm>
            <a:off x="838200" y="1825625"/>
            <a:ext cx="10515600" cy="1763149"/>
          </a:xfrm>
        </p:spPr>
        <p:txBody>
          <a:bodyPr/>
          <a:lstStyle/>
          <a:p>
            <a:r>
              <a:rPr lang="en-IN" dirty="0" err="1"/>
              <a:t>img</a:t>
            </a:r>
            <a:r>
              <a:rPr lang="en-IN" dirty="0"/>
              <a:t> tags are used for displaying images and we can give a direct </a:t>
            </a:r>
            <a:r>
              <a:rPr lang="en-IN" dirty="0" err="1"/>
              <a:t>url</a:t>
            </a:r>
            <a:r>
              <a:rPr lang="en-IN" dirty="0"/>
              <a:t> as value for directly showing the picture</a:t>
            </a:r>
          </a:p>
          <a:p>
            <a:r>
              <a:rPr lang="en-IN" dirty="0" err="1"/>
              <a:t>src</a:t>
            </a:r>
            <a:r>
              <a:rPr lang="en-IN" dirty="0"/>
              <a:t> value is the source of picture and alt value is used when HTML cannot find the image and It will display the alt text instead</a:t>
            </a:r>
          </a:p>
        </p:txBody>
      </p:sp>
      <p:sp>
        <p:nvSpPr>
          <p:cNvPr id="4" name="Footer Placeholder 3">
            <a:extLst>
              <a:ext uri="{FF2B5EF4-FFF2-40B4-BE49-F238E27FC236}">
                <a16:creationId xmlns:a16="http://schemas.microsoft.com/office/drawing/2014/main" id="{5C197F7F-05FC-1F5B-0FA2-AE1FA6B7F0C5}"/>
              </a:ext>
            </a:extLst>
          </p:cNvPr>
          <p:cNvSpPr>
            <a:spLocks noGrp="1"/>
          </p:cNvSpPr>
          <p:nvPr>
            <p:ph type="ftr" sz="quarter" idx="11"/>
          </p:nvPr>
        </p:nvSpPr>
        <p:spPr/>
        <p:txBody>
          <a:bodyPr/>
          <a:lstStyle/>
          <a:p>
            <a:r>
              <a:rPr lang="en-IN"/>
              <a:t>By Kavya Prajapati</a:t>
            </a:r>
          </a:p>
        </p:txBody>
      </p:sp>
    </p:spTree>
    <p:extLst>
      <p:ext uri="{BB962C8B-B14F-4D97-AF65-F5344CB8AC3E}">
        <p14:creationId xmlns:p14="http://schemas.microsoft.com/office/powerpoint/2010/main" val="1094208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1CCA-2C93-0445-A566-B0E4BC237124}"/>
              </a:ext>
            </a:extLst>
          </p:cNvPr>
          <p:cNvSpPr>
            <a:spLocks noGrp="1"/>
          </p:cNvSpPr>
          <p:nvPr>
            <p:ph type="title"/>
          </p:nvPr>
        </p:nvSpPr>
        <p:spPr/>
        <p:txBody>
          <a:bodyPr/>
          <a:lstStyle/>
          <a:p>
            <a:r>
              <a:rPr lang="en-IN" dirty="0">
                <a:solidFill>
                  <a:srgbClr val="00B0F0"/>
                </a:solidFill>
              </a:rPr>
              <a:t>Images</a:t>
            </a:r>
          </a:p>
        </p:txBody>
      </p:sp>
      <p:sp>
        <p:nvSpPr>
          <p:cNvPr id="4" name="Footer Placeholder 3">
            <a:extLst>
              <a:ext uri="{FF2B5EF4-FFF2-40B4-BE49-F238E27FC236}">
                <a16:creationId xmlns:a16="http://schemas.microsoft.com/office/drawing/2014/main" id="{C34EBC01-B11E-8BE3-D655-7865641FB136}"/>
              </a:ext>
            </a:extLst>
          </p:cNvPr>
          <p:cNvSpPr>
            <a:spLocks noGrp="1"/>
          </p:cNvSpPr>
          <p:nvPr>
            <p:ph type="ftr" sz="quarter" idx="11"/>
          </p:nvPr>
        </p:nvSpPr>
        <p:spPr/>
        <p:txBody>
          <a:bodyPr/>
          <a:lstStyle/>
          <a:p>
            <a:r>
              <a:rPr lang="en-IN"/>
              <a:t>By Kavya Prajapati</a:t>
            </a:r>
          </a:p>
        </p:txBody>
      </p:sp>
      <p:sp>
        <p:nvSpPr>
          <p:cNvPr id="5" name="Rectangle 4">
            <a:extLst>
              <a:ext uri="{FF2B5EF4-FFF2-40B4-BE49-F238E27FC236}">
                <a16:creationId xmlns:a16="http://schemas.microsoft.com/office/drawing/2014/main" id="{1356CDF2-5668-CF81-9CEA-084862D9AA43}"/>
              </a:ext>
            </a:extLst>
          </p:cNvPr>
          <p:cNvSpPr/>
          <p:nvPr/>
        </p:nvSpPr>
        <p:spPr>
          <a:xfrm>
            <a:off x="838199" y="1833519"/>
            <a:ext cx="5257801" cy="3407075"/>
          </a:xfrm>
          <a:prstGeom prst="rect">
            <a:avLst/>
          </a:prstGeom>
        </p:spPr>
        <p:style>
          <a:lnRef idx="2">
            <a:schemeClr val="dk1">
              <a:shade val="15000"/>
            </a:schemeClr>
          </a:lnRef>
          <a:fillRef idx="1">
            <a:schemeClr val="dk1"/>
          </a:fillRef>
          <a:effectRef idx="0">
            <a:schemeClr val="dk1"/>
          </a:effectRef>
          <a:fontRef idx="minor">
            <a:schemeClr val="lt1"/>
          </a:fontRef>
        </p:style>
        <p:txBody>
          <a:bodyPr numCol="2" rtlCol="0" anchor="t"/>
          <a:lstStyle/>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DOCTYPE</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html</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html</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lang</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a:t>
            </a:r>
            <a:r>
              <a:rPr lang="en-IN" b="0" dirty="0" err="1">
                <a:solidFill>
                  <a:srgbClr val="49E9A6"/>
                </a:solidFill>
                <a:effectLst/>
                <a:latin typeface="Consolas" panose="020B0609020204030204" pitchFamily="49" charset="0"/>
              </a:rPr>
              <a:t>en</a:t>
            </a:r>
            <a:r>
              <a:rPr lang="en-IN" b="0" dirty="0">
                <a:solidFill>
                  <a:srgbClr val="49E9A6"/>
                </a:solidFill>
                <a:effectLst/>
                <a:latin typeface="Consolas" panose="020B0609020204030204" pitchFamily="49" charset="0"/>
              </a:rPr>
              <a:t>"</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head</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title</a:t>
            </a:r>
            <a:r>
              <a:rPr lang="en-IN" b="0" dirty="0">
                <a:solidFill>
                  <a:srgbClr val="DCDCDC"/>
                </a:solidFill>
                <a:effectLst/>
                <a:latin typeface="Consolas" panose="020B0609020204030204" pitchFamily="49" charset="0"/>
              </a:rPr>
              <a:t>&gt;</a:t>
            </a:r>
            <a:r>
              <a:rPr lang="en-IN" b="0" dirty="0">
                <a:solidFill>
                  <a:srgbClr val="BECFDA"/>
                </a:solidFill>
                <a:effectLst/>
                <a:latin typeface="Consolas" panose="020B0609020204030204" pitchFamily="49" charset="0"/>
              </a:rPr>
              <a:t>Document</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title</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head</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body</a:t>
            </a:r>
            <a:r>
              <a:rPr lang="en-IN" b="0" dirty="0">
                <a:solidFill>
                  <a:srgbClr val="DCDCDC"/>
                </a:solidFill>
                <a:effectLst/>
                <a:latin typeface="Consolas" panose="020B0609020204030204" pitchFamily="49" charset="0"/>
              </a:rPr>
              <a:t>&gt;</a:t>
            </a:r>
          </a:p>
          <a:p>
            <a:pPr>
              <a:lnSpc>
                <a:spcPts val="1650"/>
              </a:lnSpc>
            </a:pPr>
            <a:r>
              <a:rPr lang="en-IN" dirty="0">
                <a:solidFill>
                  <a:srgbClr val="DCDCDC"/>
                </a:solidFill>
                <a:latin typeface="Consolas" panose="020B0609020204030204" pitchFamily="49" charset="0"/>
              </a:rPr>
              <a:t>    &lt;</a:t>
            </a:r>
            <a:r>
              <a:rPr lang="en-IN" dirty="0" err="1">
                <a:solidFill>
                  <a:srgbClr val="E66533"/>
                </a:solidFill>
                <a:latin typeface="Consolas" panose="020B0609020204030204" pitchFamily="49" charset="0"/>
              </a:rPr>
              <a:t>img</a:t>
            </a:r>
            <a:r>
              <a:rPr lang="en-IN" dirty="0">
                <a:solidFill>
                  <a:srgbClr val="BECFDA"/>
                </a:solidFill>
                <a:latin typeface="Consolas" panose="020B0609020204030204" pitchFamily="49" charset="0"/>
              </a:rPr>
              <a:t> </a:t>
            </a:r>
            <a:r>
              <a:rPr lang="en-IN" i="1" dirty="0" err="1">
                <a:solidFill>
                  <a:srgbClr val="D5971A"/>
                </a:solidFill>
                <a:latin typeface="Consolas" panose="020B0609020204030204" pitchFamily="49" charset="0"/>
              </a:rPr>
              <a:t>src</a:t>
            </a:r>
            <a:r>
              <a:rPr lang="en-IN" b="1" dirty="0">
                <a:solidFill>
                  <a:srgbClr val="BECFDA"/>
                </a:solidFill>
                <a:latin typeface="Consolas" panose="020B0609020204030204" pitchFamily="49" charset="0"/>
              </a:rPr>
              <a:t>=</a:t>
            </a:r>
            <a:r>
              <a:rPr lang="en-IN" dirty="0">
                <a:solidFill>
                  <a:srgbClr val="49E9A6"/>
                </a:solidFill>
                <a:latin typeface="Consolas" panose="020B0609020204030204" pitchFamily="49" charset="0"/>
              </a:rPr>
              <a:t>"1.jpg"</a:t>
            </a:r>
            <a:r>
              <a:rPr lang="en-IN" dirty="0">
                <a:solidFill>
                  <a:srgbClr val="BECFDA"/>
                </a:solidFill>
                <a:latin typeface="Consolas" panose="020B0609020204030204" pitchFamily="49" charset="0"/>
              </a:rPr>
              <a:t> </a:t>
            </a:r>
            <a:r>
              <a:rPr lang="en-IN" i="1" dirty="0">
                <a:solidFill>
                  <a:srgbClr val="D5971A"/>
                </a:solidFill>
                <a:latin typeface="Consolas" panose="020B0609020204030204" pitchFamily="49" charset="0"/>
              </a:rPr>
              <a:t>alt</a:t>
            </a:r>
            <a:r>
              <a:rPr lang="en-IN" b="1" dirty="0">
                <a:solidFill>
                  <a:srgbClr val="BECFDA"/>
                </a:solidFill>
                <a:latin typeface="Consolas" panose="020B0609020204030204" pitchFamily="49" charset="0"/>
              </a:rPr>
              <a:t>=</a:t>
            </a:r>
            <a:r>
              <a:rPr lang="en-IN" dirty="0">
                <a:solidFill>
                  <a:srgbClr val="49E9A6"/>
                </a:solidFill>
                <a:latin typeface="Consolas" panose="020B0609020204030204" pitchFamily="49" charset="0"/>
              </a:rPr>
              <a:t>"</a:t>
            </a:r>
            <a:r>
              <a:rPr lang="en-IN" dirty="0" err="1">
                <a:solidFill>
                  <a:srgbClr val="49E9A6"/>
                </a:solidFill>
                <a:latin typeface="Consolas" panose="020B0609020204030204" pitchFamily="49" charset="0"/>
              </a:rPr>
              <a:t>Pokemon</a:t>
            </a:r>
            <a:r>
              <a:rPr lang="en-IN" dirty="0">
                <a:solidFill>
                  <a:srgbClr val="49E9A6"/>
                </a:solidFill>
                <a:latin typeface="Consolas" panose="020B0609020204030204" pitchFamily="49" charset="0"/>
              </a:rPr>
              <a:t> Photo"</a:t>
            </a:r>
            <a:r>
              <a:rPr lang="en-IN" dirty="0">
                <a:solidFill>
                  <a:srgbClr val="DCDCDC"/>
                </a:solidFill>
                <a:latin typeface="Consolas" panose="020B0609020204030204" pitchFamily="49" charset="0"/>
              </a:rPr>
              <a:t>&gt;</a:t>
            </a:r>
            <a:endParaRPr lang="en-IN" dirty="0">
              <a:solidFill>
                <a:srgbClr val="BECFDA"/>
              </a:solidFill>
              <a:latin typeface="Consolas" panose="020B0609020204030204" pitchFamily="49" charset="0"/>
            </a:endParaRPr>
          </a:p>
          <a:p>
            <a:pPr>
              <a:lnSpc>
                <a:spcPts val="1650"/>
              </a:lnSpc>
            </a:pPr>
            <a:r>
              <a:rPr lang="en-IN" dirty="0">
                <a:solidFill>
                  <a:srgbClr val="BECFDA"/>
                </a:solidFill>
                <a:latin typeface="Consolas" panose="020B0609020204030204" pitchFamily="49" charset="0"/>
              </a:rPr>
              <a:t>    </a:t>
            </a:r>
            <a:r>
              <a:rPr lang="en-IN" dirty="0">
                <a:solidFill>
                  <a:srgbClr val="DCDCDC"/>
                </a:solidFill>
                <a:latin typeface="Consolas" panose="020B0609020204030204" pitchFamily="49" charset="0"/>
              </a:rPr>
              <a:t>&lt;</a:t>
            </a:r>
            <a:r>
              <a:rPr lang="en-IN" dirty="0" err="1">
                <a:solidFill>
                  <a:srgbClr val="E66533"/>
                </a:solidFill>
                <a:latin typeface="Consolas" panose="020B0609020204030204" pitchFamily="49" charset="0"/>
              </a:rPr>
              <a:t>img</a:t>
            </a:r>
            <a:r>
              <a:rPr lang="en-IN" dirty="0">
                <a:solidFill>
                  <a:srgbClr val="BECFDA"/>
                </a:solidFill>
                <a:latin typeface="Consolas" panose="020B0609020204030204" pitchFamily="49" charset="0"/>
              </a:rPr>
              <a:t> </a:t>
            </a:r>
            <a:r>
              <a:rPr lang="en-IN" i="1" dirty="0" err="1">
                <a:solidFill>
                  <a:srgbClr val="D5971A"/>
                </a:solidFill>
                <a:latin typeface="Consolas" panose="020B0609020204030204" pitchFamily="49" charset="0"/>
              </a:rPr>
              <a:t>src</a:t>
            </a:r>
            <a:r>
              <a:rPr lang="en-IN" b="1" dirty="0">
                <a:solidFill>
                  <a:srgbClr val="BECFDA"/>
                </a:solidFill>
                <a:latin typeface="Consolas" panose="020B0609020204030204" pitchFamily="49" charset="0"/>
              </a:rPr>
              <a:t>=</a:t>
            </a:r>
            <a:r>
              <a:rPr lang="en-IN" dirty="0">
                <a:solidFill>
                  <a:srgbClr val="49E9A6"/>
                </a:solidFill>
                <a:latin typeface="Consolas" panose="020B0609020204030204" pitchFamily="49" charset="0"/>
              </a:rPr>
              <a:t>"2.jpg"</a:t>
            </a:r>
            <a:r>
              <a:rPr lang="en-IN" dirty="0">
                <a:solidFill>
                  <a:srgbClr val="BECFDA"/>
                </a:solidFill>
                <a:latin typeface="Consolas" panose="020B0609020204030204" pitchFamily="49" charset="0"/>
              </a:rPr>
              <a:t> </a:t>
            </a:r>
            <a:r>
              <a:rPr lang="en-IN" i="1" dirty="0">
                <a:solidFill>
                  <a:srgbClr val="D5971A"/>
                </a:solidFill>
                <a:latin typeface="Consolas" panose="020B0609020204030204" pitchFamily="49" charset="0"/>
              </a:rPr>
              <a:t>alt</a:t>
            </a:r>
            <a:r>
              <a:rPr lang="en-IN" b="1" dirty="0">
                <a:solidFill>
                  <a:srgbClr val="BECFDA"/>
                </a:solidFill>
                <a:latin typeface="Consolas" panose="020B0609020204030204" pitchFamily="49" charset="0"/>
              </a:rPr>
              <a:t>=</a:t>
            </a:r>
            <a:r>
              <a:rPr lang="en-IN" dirty="0">
                <a:solidFill>
                  <a:srgbClr val="49E9A6"/>
                </a:solidFill>
                <a:latin typeface="Consolas" panose="020B0609020204030204" pitchFamily="49" charset="0"/>
              </a:rPr>
              <a:t>"Bulbasaur"</a:t>
            </a:r>
            <a:r>
              <a:rPr lang="en-IN" dirty="0">
                <a:solidFill>
                  <a:srgbClr val="DCDCDC"/>
                </a:solidFill>
                <a:latin typeface="Consolas" panose="020B0609020204030204" pitchFamily="49" charset="0"/>
              </a:rPr>
              <a:t>&gt;</a:t>
            </a:r>
            <a:endParaRPr lang="en-IN" dirty="0">
              <a:solidFill>
                <a:srgbClr val="BECFDA"/>
              </a:solidFill>
              <a:latin typeface="Consolas" panose="020B0609020204030204" pitchFamily="49" charset="0"/>
            </a:endParaRPr>
          </a:p>
          <a:p>
            <a:pPr>
              <a:lnSpc>
                <a:spcPts val="1650"/>
              </a:lnSpc>
            </a:pPr>
            <a:r>
              <a:rPr lang="en-IN" dirty="0">
                <a:solidFill>
                  <a:srgbClr val="BECFDA"/>
                </a:solidFill>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body</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html</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endParaRPr lang="en-IN" dirty="0"/>
          </a:p>
        </p:txBody>
      </p:sp>
      <p:pic>
        <p:nvPicPr>
          <p:cNvPr id="7" name="Picture 6">
            <a:extLst>
              <a:ext uri="{FF2B5EF4-FFF2-40B4-BE49-F238E27FC236}">
                <a16:creationId xmlns:a16="http://schemas.microsoft.com/office/drawing/2014/main" id="{FD6E6EE5-5205-DEF8-D89D-3256D546788D}"/>
              </a:ext>
            </a:extLst>
          </p:cNvPr>
          <p:cNvPicPr>
            <a:picLocks noChangeAspect="1"/>
          </p:cNvPicPr>
          <p:nvPr/>
        </p:nvPicPr>
        <p:blipFill>
          <a:blip r:embed="rId2"/>
          <a:stretch>
            <a:fillRect/>
          </a:stretch>
        </p:blipFill>
        <p:spPr>
          <a:xfrm>
            <a:off x="6463430" y="1960448"/>
            <a:ext cx="5125165" cy="315321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9858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D2643-A383-74D0-5B0E-847E7C8AE6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18B217-D7FC-684B-6F4C-B54FDED278F6}"/>
              </a:ext>
            </a:extLst>
          </p:cNvPr>
          <p:cNvSpPr>
            <a:spLocks noGrp="1"/>
          </p:cNvSpPr>
          <p:nvPr>
            <p:ph type="title"/>
          </p:nvPr>
        </p:nvSpPr>
        <p:spPr/>
        <p:txBody>
          <a:bodyPr/>
          <a:lstStyle/>
          <a:p>
            <a:r>
              <a:rPr lang="en-IN" dirty="0">
                <a:solidFill>
                  <a:srgbClr val="00B0F0"/>
                </a:solidFill>
              </a:rPr>
              <a:t>Lists</a:t>
            </a:r>
          </a:p>
        </p:txBody>
      </p:sp>
      <p:sp>
        <p:nvSpPr>
          <p:cNvPr id="3" name="Content Placeholder 2">
            <a:extLst>
              <a:ext uri="{FF2B5EF4-FFF2-40B4-BE49-F238E27FC236}">
                <a16:creationId xmlns:a16="http://schemas.microsoft.com/office/drawing/2014/main" id="{18A757B1-251E-9522-A9BC-0AF6F98778A2}"/>
              </a:ext>
            </a:extLst>
          </p:cNvPr>
          <p:cNvSpPr>
            <a:spLocks noGrp="1"/>
          </p:cNvSpPr>
          <p:nvPr>
            <p:ph idx="1"/>
          </p:nvPr>
        </p:nvSpPr>
        <p:spPr>
          <a:xfrm>
            <a:off x="838200" y="1825625"/>
            <a:ext cx="10515600" cy="1763149"/>
          </a:xfrm>
        </p:spPr>
        <p:txBody>
          <a:bodyPr/>
          <a:lstStyle/>
          <a:p>
            <a:r>
              <a:rPr lang="en-IN" dirty="0"/>
              <a:t>There are 3 types of list in </a:t>
            </a:r>
            <a:r>
              <a:rPr lang="en-IN" dirty="0" err="1"/>
              <a:t>HTMl</a:t>
            </a:r>
            <a:endParaRPr lang="en-IN" dirty="0"/>
          </a:p>
          <a:p>
            <a:pPr marL="914400" lvl="1" indent="-457200">
              <a:buFont typeface="+mj-lt"/>
              <a:buAutoNum type="arabicPeriod"/>
            </a:pPr>
            <a:r>
              <a:rPr lang="en-IN" dirty="0"/>
              <a:t>Ordered List</a:t>
            </a:r>
          </a:p>
          <a:p>
            <a:pPr marL="914400" lvl="1" indent="-457200">
              <a:buFont typeface="+mj-lt"/>
              <a:buAutoNum type="arabicPeriod"/>
            </a:pPr>
            <a:r>
              <a:rPr lang="en-IN" dirty="0"/>
              <a:t>Unordered List</a:t>
            </a:r>
          </a:p>
          <a:p>
            <a:pPr marL="914400" lvl="1" indent="-457200">
              <a:buFont typeface="+mj-lt"/>
              <a:buAutoNum type="arabicPeriod"/>
            </a:pPr>
            <a:r>
              <a:rPr lang="en-IN" dirty="0"/>
              <a:t>Definition List</a:t>
            </a:r>
          </a:p>
        </p:txBody>
      </p:sp>
      <p:sp>
        <p:nvSpPr>
          <p:cNvPr id="4" name="Footer Placeholder 3">
            <a:extLst>
              <a:ext uri="{FF2B5EF4-FFF2-40B4-BE49-F238E27FC236}">
                <a16:creationId xmlns:a16="http://schemas.microsoft.com/office/drawing/2014/main" id="{51197CEB-B23D-C7D0-58AD-E0A7BE724034}"/>
              </a:ext>
            </a:extLst>
          </p:cNvPr>
          <p:cNvSpPr>
            <a:spLocks noGrp="1"/>
          </p:cNvSpPr>
          <p:nvPr>
            <p:ph type="ftr" sz="quarter" idx="11"/>
          </p:nvPr>
        </p:nvSpPr>
        <p:spPr/>
        <p:txBody>
          <a:bodyPr/>
          <a:lstStyle/>
          <a:p>
            <a:r>
              <a:rPr lang="en-IN"/>
              <a:t>By Kavya Prajapati</a:t>
            </a:r>
          </a:p>
        </p:txBody>
      </p:sp>
    </p:spTree>
    <p:extLst>
      <p:ext uri="{BB962C8B-B14F-4D97-AF65-F5344CB8AC3E}">
        <p14:creationId xmlns:p14="http://schemas.microsoft.com/office/powerpoint/2010/main" val="37435273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E83B-E08C-8D0F-5ACC-04BD9F5E2A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B3284-6E81-EE2F-F189-6FB9028D92DF}"/>
              </a:ext>
            </a:extLst>
          </p:cNvPr>
          <p:cNvSpPr>
            <a:spLocks noGrp="1"/>
          </p:cNvSpPr>
          <p:nvPr>
            <p:ph type="title"/>
          </p:nvPr>
        </p:nvSpPr>
        <p:spPr>
          <a:xfrm>
            <a:off x="838200" y="365126"/>
            <a:ext cx="5916561" cy="883572"/>
          </a:xfrm>
        </p:spPr>
        <p:txBody>
          <a:bodyPr/>
          <a:lstStyle/>
          <a:p>
            <a:r>
              <a:rPr lang="en-IN" dirty="0">
                <a:solidFill>
                  <a:srgbClr val="00B0F0"/>
                </a:solidFill>
              </a:rPr>
              <a:t>Unordered Lists</a:t>
            </a:r>
          </a:p>
        </p:txBody>
      </p:sp>
      <p:sp>
        <p:nvSpPr>
          <p:cNvPr id="4" name="Footer Placeholder 3">
            <a:extLst>
              <a:ext uri="{FF2B5EF4-FFF2-40B4-BE49-F238E27FC236}">
                <a16:creationId xmlns:a16="http://schemas.microsoft.com/office/drawing/2014/main" id="{2DBAFC1E-AC62-2030-179A-1C2A22E30F24}"/>
              </a:ext>
            </a:extLst>
          </p:cNvPr>
          <p:cNvSpPr>
            <a:spLocks noGrp="1"/>
          </p:cNvSpPr>
          <p:nvPr>
            <p:ph type="ftr" sz="quarter" idx="11"/>
          </p:nvPr>
        </p:nvSpPr>
        <p:spPr/>
        <p:txBody>
          <a:bodyPr/>
          <a:lstStyle/>
          <a:p>
            <a:r>
              <a:rPr lang="en-IN"/>
              <a:t>By Kavya Prajapati</a:t>
            </a:r>
          </a:p>
        </p:txBody>
      </p:sp>
      <p:sp>
        <p:nvSpPr>
          <p:cNvPr id="5" name="Rectangle 4">
            <a:extLst>
              <a:ext uri="{FF2B5EF4-FFF2-40B4-BE49-F238E27FC236}">
                <a16:creationId xmlns:a16="http://schemas.microsoft.com/office/drawing/2014/main" id="{7A1EFA23-9AD9-2A7C-94DB-326D81FBDFCD}"/>
              </a:ext>
            </a:extLst>
          </p:cNvPr>
          <p:cNvSpPr/>
          <p:nvPr/>
        </p:nvSpPr>
        <p:spPr>
          <a:xfrm>
            <a:off x="838200" y="1550937"/>
            <a:ext cx="5788743" cy="4503173"/>
          </a:xfrm>
          <a:prstGeom prst="rect">
            <a:avLst/>
          </a:prstGeom>
        </p:spPr>
        <p:style>
          <a:lnRef idx="2">
            <a:schemeClr val="dk1">
              <a:shade val="15000"/>
            </a:schemeClr>
          </a:lnRef>
          <a:fillRef idx="1">
            <a:schemeClr val="dk1"/>
          </a:fillRef>
          <a:effectRef idx="0">
            <a:schemeClr val="dk1"/>
          </a:effectRef>
          <a:fontRef idx="minor">
            <a:schemeClr val="lt1"/>
          </a:fontRef>
        </p:style>
        <p:txBody>
          <a:bodyPr numCol="2" rtlCol="0" anchor="t"/>
          <a:lstStyle/>
          <a:p>
            <a:pPr>
              <a:lnSpc>
                <a:spcPts val="1650"/>
              </a:lnSpc>
            </a:pP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h1</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Unordered List</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h1</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h2</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Disc</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h2</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ul</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Kavya</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Ravi</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Het</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ul</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h2</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Circle</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h2</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ul</a:t>
            </a:r>
            <a:r>
              <a:rPr lang="it-IT" dirty="0">
                <a:solidFill>
                  <a:srgbClr val="BECFDA"/>
                </a:solidFill>
                <a:latin typeface="Consolas" panose="020B0609020204030204" pitchFamily="49" charset="0"/>
              </a:rPr>
              <a:t> </a:t>
            </a:r>
            <a:r>
              <a:rPr lang="it-IT" i="1" dirty="0">
                <a:solidFill>
                  <a:srgbClr val="D5971A"/>
                </a:solidFill>
                <a:latin typeface="Consolas" panose="020B0609020204030204" pitchFamily="49" charset="0"/>
              </a:rPr>
              <a:t>type</a:t>
            </a:r>
            <a:r>
              <a:rPr lang="it-IT" b="1" dirty="0">
                <a:solidFill>
                  <a:srgbClr val="BECFDA"/>
                </a:solidFill>
                <a:latin typeface="Consolas" panose="020B0609020204030204" pitchFamily="49" charset="0"/>
              </a:rPr>
              <a:t>=</a:t>
            </a:r>
            <a:r>
              <a:rPr lang="it-IT" dirty="0">
                <a:solidFill>
                  <a:srgbClr val="49E9A6"/>
                </a:solidFill>
                <a:latin typeface="Consolas" panose="020B0609020204030204" pitchFamily="49" charset="0"/>
              </a:rPr>
              <a:t>"Circle"</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Kavya</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Ravi</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Het</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ul</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h2</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Square</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h2</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ul</a:t>
            </a:r>
            <a:r>
              <a:rPr lang="it-IT" dirty="0">
                <a:solidFill>
                  <a:srgbClr val="BECFDA"/>
                </a:solidFill>
                <a:latin typeface="Consolas" panose="020B0609020204030204" pitchFamily="49" charset="0"/>
              </a:rPr>
              <a:t> </a:t>
            </a:r>
            <a:r>
              <a:rPr lang="it-IT" i="1" dirty="0">
                <a:solidFill>
                  <a:srgbClr val="D5971A"/>
                </a:solidFill>
                <a:latin typeface="Consolas" panose="020B0609020204030204" pitchFamily="49" charset="0"/>
              </a:rPr>
              <a:t>type</a:t>
            </a:r>
            <a:r>
              <a:rPr lang="it-IT" b="1" dirty="0">
                <a:solidFill>
                  <a:srgbClr val="BECFDA"/>
                </a:solidFill>
                <a:latin typeface="Consolas" panose="020B0609020204030204" pitchFamily="49" charset="0"/>
              </a:rPr>
              <a:t>=</a:t>
            </a:r>
            <a:r>
              <a:rPr lang="it-IT" dirty="0">
                <a:solidFill>
                  <a:srgbClr val="49E9A6"/>
                </a:solidFill>
                <a:latin typeface="Consolas" panose="020B0609020204030204" pitchFamily="49" charset="0"/>
              </a:rPr>
              <a:t>"Square"</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Kavya</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Ravi</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Het</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ul</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p:txBody>
      </p:sp>
      <p:pic>
        <p:nvPicPr>
          <p:cNvPr id="7" name="Picture 6">
            <a:extLst>
              <a:ext uri="{FF2B5EF4-FFF2-40B4-BE49-F238E27FC236}">
                <a16:creationId xmlns:a16="http://schemas.microsoft.com/office/drawing/2014/main" id="{9C7A43DE-3289-0E94-7AD9-53754B95AB50}"/>
              </a:ext>
            </a:extLst>
          </p:cNvPr>
          <p:cNvPicPr>
            <a:picLocks noChangeAspect="1"/>
          </p:cNvPicPr>
          <p:nvPr/>
        </p:nvPicPr>
        <p:blipFill>
          <a:blip r:embed="rId2"/>
          <a:srcRect l="1261" r="1261" b="2504"/>
          <a:stretch/>
        </p:blipFill>
        <p:spPr>
          <a:xfrm>
            <a:off x="6951406" y="337881"/>
            <a:ext cx="5014453" cy="601846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0542890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B310B-0B0C-5A18-43C9-AE0162C863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75AFB2-B97D-83F6-548A-E06FBB856C5A}"/>
              </a:ext>
            </a:extLst>
          </p:cNvPr>
          <p:cNvSpPr>
            <a:spLocks noGrp="1"/>
          </p:cNvSpPr>
          <p:nvPr>
            <p:ph type="title"/>
          </p:nvPr>
        </p:nvSpPr>
        <p:spPr/>
        <p:txBody>
          <a:bodyPr/>
          <a:lstStyle/>
          <a:p>
            <a:r>
              <a:rPr lang="en-IN" dirty="0">
                <a:solidFill>
                  <a:srgbClr val="00B0F0"/>
                </a:solidFill>
              </a:rPr>
              <a:t>Ordered Lists</a:t>
            </a:r>
          </a:p>
        </p:txBody>
      </p:sp>
      <p:sp>
        <p:nvSpPr>
          <p:cNvPr id="4" name="Footer Placeholder 3">
            <a:extLst>
              <a:ext uri="{FF2B5EF4-FFF2-40B4-BE49-F238E27FC236}">
                <a16:creationId xmlns:a16="http://schemas.microsoft.com/office/drawing/2014/main" id="{7F70CA79-075A-4558-3FA9-7B7A07AD7377}"/>
              </a:ext>
            </a:extLst>
          </p:cNvPr>
          <p:cNvSpPr>
            <a:spLocks noGrp="1"/>
          </p:cNvSpPr>
          <p:nvPr>
            <p:ph type="ftr" sz="quarter" idx="11"/>
          </p:nvPr>
        </p:nvSpPr>
        <p:spPr/>
        <p:txBody>
          <a:bodyPr/>
          <a:lstStyle/>
          <a:p>
            <a:r>
              <a:rPr lang="en-IN"/>
              <a:t>By Kavya Prajapati</a:t>
            </a:r>
          </a:p>
        </p:txBody>
      </p:sp>
      <p:sp>
        <p:nvSpPr>
          <p:cNvPr id="5" name="Rectangle 4">
            <a:extLst>
              <a:ext uri="{FF2B5EF4-FFF2-40B4-BE49-F238E27FC236}">
                <a16:creationId xmlns:a16="http://schemas.microsoft.com/office/drawing/2014/main" id="{84D00517-612A-0366-65C3-9532F18DA2D0}"/>
              </a:ext>
            </a:extLst>
          </p:cNvPr>
          <p:cNvSpPr/>
          <p:nvPr/>
        </p:nvSpPr>
        <p:spPr>
          <a:xfrm>
            <a:off x="226141" y="2010499"/>
            <a:ext cx="6479457" cy="1715927"/>
          </a:xfrm>
          <a:prstGeom prst="rect">
            <a:avLst/>
          </a:prstGeom>
        </p:spPr>
        <p:style>
          <a:lnRef idx="2">
            <a:schemeClr val="dk1">
              <a:shade val="15000"/>
            </a:schemeClr>
          </a:lnRef>
          <a:fillRef idx="1">
            <a:schemeClr val="dk1"/>
          </a:fillRef>
          <a:effectRef idx="0">
            <a:schemeClr val="dk1"/>
          </a:effectRef>
          <a:fontRef idx="minor">
            <a:schemeClr val="lt1"/>
          </a:fontRef>
        </p:style>
        <p:txBody>
          <a:bodyPr numCol="2" rtlCol="0" anchor="t"/>
          <a:lstStyle/>
          <a:p>
            <a:pPr>
              <a:lnSpc>
                <a:spcPts val="1650"/>
              </a:lnSpc>
            </a:pP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h1</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Ordered List</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h1</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ol</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Bulbasaur</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Charmander</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Squirtle</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r>
              <a:rPr lang="it-IT" dirty="0">
                <a:solidFill>
                  <a:srgbClr val="BECFDA"/>
                </a:solidFill>
                <a:latin typeface="Consolas" panose="020B0609020204030204" pitchFamily="49" charset="0"/>
              </a:rPr>
              <a:t>Pikachu</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li</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a:p>
            <a:pPr>
              <a:lnSpc>
                <a:spcPts val="1650"/>
              </a:lnSpc>
            </a:pPr>
            <a:r>
              <a:rPr lang="it-IT" dirty="0">
                <a:solidFill>
                  <a:srgbClr val="BECFDA"/>
                </a:solidFill>
                <a:latin typeface="Consolas" panose="020B0609020204030204" pitchFamily="49" charset="0"/>
              </a:rPr>
              <a:t>    </a:t>
            </a:r>
            <a:r>
              <a:rPr lang="it-IT" dirty="0">
                <a:solidFill>
                  <a:srgbClr val="DCDCDC"/>
                </a:solidFill>
                <a:latin typeface="Consolas" panose="020B0609020204030204" pitchFamily="49" charset="0"/>
              </a:rPr>
              <a:t>&lt;/</a:t>
            </a:r>
            <a:r>
              <a:rPr lang="it-IT" dirty="0">
                <a:solidFill>
                  <a:srgbClr val="E66533"/>
                </a:solidFill>
                <a:latin typeface="Consolas" panose="020B0609020204030204" pitchFamily="49" charset="0"/>
              </a:rPr>
              <a:t>ol</a:t>
            </a:r>
            <a:r>
              <a:rPr lang="it-IT" dirty="0">
                <a:solidFill>
                  <a:srgbClr val="DCDCDC"/>
                </a:solidFill>
                <a:latin typeface="Consolas" panose="020B0609020204030204" pitchFamily="49" charset="0"/>
              </a:rPr>
              <a:t>&gt;</a:t>
            </a:r>
            <a:endParaRPr lang="it-IT" dirty="0">
              <a:solidFill>
                <a:srgbClr val="BECFDA"/>
              </a:solidFill>
              <a:latin typeface="Consolas" panose="020B0609020204030204" pitchFamily="49" charset="0"/>
            </a:endParaRPr>
          </a:p>
        </p:txBody>
      </p:sp>
      <p:pic>
        <p:nvPicPr>
          <p:cNvPr id="6" name="Picture 5">
            <a:extLst>
              <a:ext uri="{FF2B5EF4-FFF2-40B4-BE49-F238E27FC236}">
                <a16:creationId xmlns:a16="http://schemas.microsoft.com/office/drawing/2014/main" id="{014BF86A-BDB6-8341-CBEA-B681BAED1EE8}"/>
              </a:ext>
            </a:extLst>
          </p:cNvPr>
          <p:cNvPicPr>
            <a:picLocks noChangeAspect="1"/>
          </p:cNvPicPr>
          <p:nvPr/>
        </p:nvPicPr>
        <p:blipFill>
          <a:blip r:embed="rId2"/>
          <a:srcRect l="1441" t="1993"/>
          <a:stretch/>
        </p:blipFill>
        <p:spPr>
          <a:xfrm>
            <a:off x="6886830" y="1789472"/>
            <a:ext cx="5088861" cy="274493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311877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31BEB-4566-45B1-FE13-6A22B5D24B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E37736-3A1D-17DE-A783-8572CAF45541}"/>
              </a:ext>
            </a:extLst>
          </p:cNvPr>
          <p:cNvSpPr>
            <a:spLocks noGrp="1"/>
          </p:cNvSpPr>
          <p:nvPr>
            <p:ph type="title"/>
          </p:nvPr>
        </p:nvSpPr>
        <p:spPr/>
        <p:txBody>
          <a:bodyPr/>
          <a:lstStyle/>
          <a:p>
            <a:r>
              <a:rPr lang="en-IN" dirty="0">
                <a:solidFill>
                  <a:srgbClr val="00B0F0"/>
                </a:solidFill>
              </a:rPr>
              <a:t>Definition Lists</a:t>
            </a:r>
          </a:p>
        </p:txBody>
      </p:sp>
      <p:sp>
        <p:nvSpPr>
          <p:cNvPr id="4" name="Footer Placeholder 3">
            <a:extLst>
              <a:ext uri="{FF2B5EF4-FFF2-40B4-BE49-F238E27FC236}">
                <a16:creationId xmlns:a16="http://schemas.microsoft.com/office/drawing/2014/main" id="{41C7493B-8D34-A155-F822-29B8CC2C1954}"/>
              </a:ext>
            </a:extLst>
          </p:cNvPr>
          <p:cNvSpPr>
            <a:spLocks noGrp="1"/>
          </p:cNvSpPr>
          <p:nvPr>
            <p:ph type="ftr" sz="quarter" idx="11"/>
          </p:nvPr>
        </p:nvSpPr>
        <p:spPr/>
        <p:txBody>
          <a:bodyPr/>
          <a:lstStyle/>
          <a:p>
            <a:r>
              <a:rPr lang="en-IN"/>
              <a:t>By Kavya Prajapati</a:t>
            </a:r>
          </a:p>
        </p:txBody>
      </p:sp>
      <p:sp>
        <p:nvSpPr>
          <p:cNvPr id="5" name="Rectangle 4">
            <a:extLst>
              <a:ext uri="{FF2B5EF4-FFF2-40B4-BE49-F238E27FC236}">
                <a16:creationId xmlns:a16="http://schemas.microsoft.com/office/drawing/2014/main" id="{65DAB855-327C-8E9F-355C-B0E8C40873D6}"/>
              </a:ext>
            </a:extLst>
          </p:cNvPr>
          <p:cNvSpPr/>
          <p:nvPr/>
        </p:nvSpPr>
        <p:spPr>
          <a:xfrm>
            <a:off x="226141" y="2010499"/>
            <a:ext cx="6626943" cy="4345851"/>
          </a:xfrm>
          <a:prstGeom prst="rect">
            <a:avLst/>
          </a:prstGeom>
        </p:spPr>
        <p:style>
          <a:lnRef idx="2">
            <a:schemeClr val="dk1">
              <a:shade val="15000"/>
            </a:schemeClr>
          </a:lnRef>
          <a:fillRef idx="1">
            <a:schemeClr val="dk1"/>
          </a:fillRef>
          <a:effectRef idx="0">
            <a:schemeClr val="dk1"/>
          </a:effectRef>
          <a:fontRef idx="minor">
            <a:schemeClr val="lt1"/>
          </a:fontRef>
        </p:style>
        <p:txBody>
          <a:bodyPr numCol="2" rtlCol="0" anchor="t"/>
          <a:lstStyle/>
          <a:p>
            <a:pPr>
              <a:lnSpc>
                <a:spcPts val="1650"/>
              </a:lnSpc>
            </a:pPr>
            <a:r>
              <a:rPr lang="en-IN" dirty="0">
                <a:solidFill>
                  <a:srgbClr val="DCDCDC"/>
                </a:solidFill>
                <a:latin typeface="Consolas" panose="020B0609020204030204" pitchFamily="49" charset="0"/>
              </a:rPr>
              <a:t>&lt;</a:t>
            </a:r>
            <a:r>
              <a:rPr lang="en-IN" dirty="0">
                <a:solidFill>
                  <a:srgbClr val="E66533"/>
                </a:solidFill>
                <a:latin typeface="Consolas" panose="020B0609020204030204" pitchFamily="49" charset="0"/>
              </a:rPr>
              <a:t>h1</a:t>
            </a:r>
            <a:r>
              <a:rPr lang="en-IN" dirty="0">
                <a:solidFill>
                  <a:srgbClr val="DCDCDC"/>
                </a:solidFill>
                <a:latin typeface="Consolas" panose="020B0609020204030204" pitchFamily="49" charset="0"/>
              </a:rPr>
              <a:t>&gt;</a:t>
            </a:r>
            <a:r>
              <a:rPr lang="en-IN" dirty="0">
                <a:solidFill>
                  <a:srgbClr val="BECFDA"/>
                </a:solidFill>
                <a:latin typeface="Consolas" panose="020B0609020204030204" pitchFamily="49" charset="0"/>
              </a:rPr>
              <a:t>Definition List</a:t>
            </a:r>
            <a:r>
              <a:rPr lang="en-IN" dirty="0">
                <a:solidFill>
                  <a:srgbClr val="DCDCDC"/>
                </a:solidFill>
                <a:latin typeface="Consolas" panose="020B0609020204030204" pitchFamily="49" charset="0"/>
              </a:rPr>
              <a:t>&lt;/</a:t>
            </a:r>
            <a:r>
              <a:rPr lang="en-IN" dirty="0">
                <a:solidFill>
                  <a:srgbClr val="E66533"/>
                </a:solidFill>
                <a:latin typeface="Consolas" panose="020B0609020204030204" pitchFamily="49" charset="0"/>
              </a:rPr>
              <a:t>h1</a:t>
            </a:r>
            <a:r>
              <a:rPr lang="en-IN" dirty="0">
                <a:solidFill>
                  <a:srgbClr val="DCDCDC"/>
                </a:solidFill>
                <a:latin typeface="Consolas" panose="020B0609020204030204" pitchFamily="49" charset="0"/>
              </a:rPr>
              <a:t>&gt;</a:t>
            </a:r>
            <a:endParaRPr lang="en-IN" dirty="0">
              <a:solidFill>
                <a:srgbClr val="BECFDA"/>
              </a:solidFill>
              <a:latin typeface="Consolas" panose="020B0609020204030204" pitchFamily="49" charset="0"/>
            </a:endParaRPr>
          </a:p>
          <a:p>
            <a:pPr>
              <a:lnSpc>
                <a:spcPts val="1650"/>
              </a:lnSpc>
            </a:pPr>
            <a:r>
              <a:rPr lang="en-IN" dirty="0">
                <a:solidFill>
                  <a:srgbClr val="BECFDA"/>
                </a:solidFill>
                <a:latin typeface="Consolas" panose="020B0609020204030204" pitchFamily="49" charset="0"/>
              </a:rPr>
              <a:t>    </a:t>
            </a:r>
            <a:r>
              <a:rPr lang="en-IN" dirty="0">
                <a:solidFill>
                  <a:srgbClr val="DCDCDC"/>
                </a:solidFill>
                <a:latin typeface="Consolas" panose="020B0609020204030204" pitchFamily="49" charset="0"/>
              </a:rPr>
              <a:t>&lt;</a:t>
            </a:r>
            <a:r>
              <a:rPr lang="en-IN" dirty="0">
                <a:solidFill>
                  <a:srgbClr val="E66533"/>
                </a:solidFill>
                <a:latin typeface="Consolas" panose="020B0609020204030204" pitchFamily="49" charset="0"/>
              </a:rPr>
              <a:t>dl</a:t>
            </a:r>
            <a:r>
              <a:rPr lang="en-IN" dirty="0">
                <a:solidFill>
                  <a:srgbClr val="DCDCDC"/>
                </a:solidFill>
                <a:latin typeface="Consolas" panose="020B0609020204030204" pitchFamily="49" charset="0"/>
              </a:rPr>
              <a:t>&gt;</a:t>
            </a:r>
            <a:endParaRPr lang="en-IN" dirty="0">
              <a:solidFill>
                <a:srgbClr val="BECFDA"/>
              </a:solidFill>
              <a:latin typeface="Consolas" panose="020B0609020204030204" pitchFamily="49" charset="0"/>
            </a:endParaRPr>
          </a:p>
          <a:p>
            <a:pPr>
              <a:lnSpc>
                <a:spcPts val="1650"/>
              </a:lnSpc>
            </a:pPr>
            <a:r>
              <a:rPr lang="en-IN" dirty="0">
                <a:solidFill>
                  <a:srgbClr val="BECFDA"/>
                </a:solidFill>
                <a:latin typeface="Consolas" panose="020B0609020204030204" pitchFamily="49" charset="0"/>
              </a:rPr>
              <a:t>      </a:t>
            </a:r>
            <a:r>
              <a:rPr lang="en-IN" dirty="0">
                <a:solidFill>
                  <a:srgbClr val="DCDCDC"/>
                </a:solidFill>
                <a:latin typeface="Consolas" panose="020B0609020204030204" pitchFamily="49" charset="0"/>
              </a:rPr>
              <a:t>&lt;</a:t>
            </a:r>
            <a:r>
              <a:rPr lang="en-IN" dirty="0">
                <a:solidFill>
                  <a:srgbClr val="E66533"/>
                </a:solidFill>
                <a:latin typeface="Consolas" panose="020B0609020204030204" pitchFamily="49" charset="0"/>
              </a:rPr>
              <a:t>dt</a:t>
            </a:r>
            <a:r>
              <a:rPr lang="en-IN" dirty="0">
                <a:solidFill>
                  <a:srgbClr val="DCDCDC"/>
                </a:solidFill>
                <a:latin typeface="Consolas" panose="020B0609020204030204" pitchFamily="49" charset="0"/>
              </a:rPr>
              <a:t>&gt;</a:t>
            </a:r>
            <a:r>
              <a:rPr lang="en-IN" dirty="0">
                <a:solidFill>
                  <a:srgbClr val="BECFDA"/>
                </a:solidFill>
                <a:latin typeface="Consolas" panose="020B0609020204030204" pitchFamily="49" charset="0"/>
              </a:rPr>
              <a:t>HTML</a:t>
            </a:r>
            <a:r>
              <a:rPr lang="en-IN" dirty="0">
                <a:solidFill>
                  <a:srgbClr val="DCDCDC"/>
                </a:solidFill>
                <a:latin typeface="Consolas" panose="020B0609020204030204" pitchFamily="49" charset="0"/>
              </a:rPr>
              <a:t>&lt;/</a:t>
            </a:r>
            <a:r>
              <a:rPr lang="en-IN" dirty="0">
                <a:solidFill>
                  <a:srgbClr val="E66533"/>
                </a:solidFill>
                <a:latin typeface="Consolas" panose="020B0609020204030204" pitchFamily="49" charset="0"/>
              </a:rPr>
              <a:t>dt</a:t>
            </a:r>
            <a:r>
              <a:rPr lang="en-IN" dirty="0">
                <a:solidFill>
                  <a:srgbClr val="DCDCDC"/>
                </a:solidFill>
                <a:latin typeface="Consolas" panose="020B0609020204030204" pitchFamily="49" charset="0"/>
              </a:rPr>
              <a:t>&gt;</a:t>
            </a:r>
            <a:endParaRPr lang="en-IN" dirty="0">
              <a:solidFill>
                <a:srgbClr val="BECFDA"/>
              </a:solidFill>
              <a:latin typeface="Consolas" panose="020B0609020204030204" pitchFamily="49" charset="0"/>
            </a:endParaRPr>
          </a:p>
          <a:p>
            <a:pPr>
              <a:lnSpc>
                <a:spcPts val="1650"/>
              </a:lnSpc>
            </a:pPr>
            <a:r>
              <a:rPr lang="en-IN" dirty="0">
                <a:solidFill>
                  <a:srgbClr val="BECFDA"/>
                </a:solidFill>
                <a:latin typeface="Consolas" panose="020B0609020204030204" pitchFamily="49" charset="0"/>
              </a:rPr>
              <a:t>      </a:t>
            </a:r>
            <a:r>
              <a:rPr lang="en-IN" dirty="0">
                <a:solidFill>
                  <a:srgbClr val="DCDCDC"/>
                </a:solidFill>
                <a:latin typeface="Consolas" panose="020B0609020204030204" pitchFamily="49" charset="0"/>
              </a:rPr>
              <a:t>&lt;</a:t>
            </a:r>
            <a:r>
              <a:rPr lang="en-IN" dirty="0">
                <a:solidFill>
                  <a:srgbClr val="E66533"/>
                </a:solidFill>
                <a:latin typeface="Consolas" panose="020B0609020204030204" pitchFamily="49" charset="0"/>
              </a:rPr>
              <a:t>dd</a:t>
            </a:r>
            <a:r>
              <a:rPr lang="en-IN" dirty="0">
                <a:solidFill>
                  <a:srgbClr val="DCDCDC"/>
                </a:solidFill>
                <a:latin typeface="Consolas" panose="020B0609020204030204" pitchFamily="49" charset="0"/>
              </a:rPr>
              <a:t>&gt;</a:t>
            </a:r>
            <a:endParaRPr lang="en-IN" dirty="0">
              <a:solidFill>
                <a:srgbClr val="BECFDA"/>
              </a:solidFill>
              <a:latin typeface="Consolas" panose="020B0609020204030204" pitchFamily="49" charset="0"/>
            </a:endParaRPr>
          </a:p>
          <a:p>
            <a:pPr>
              <a:lnSpc>
                <a:spcPts val="1650"/>
              </a:lnSpc>
            </a:pPr>
            <a:r>
              <a:rPr lang="en-IN" dirty="0">
                <a:solidFill>
                  <a:srgbClr val="BECFDA"/>
                </a:solidFill>
                <a:latin typeface="Consolas" panose="020B0609020204030204" pitchFamily="49" charset="0"/>
              </a:rPr>
              <a:t>        Hyper Text Markup Language is the language of web, backbone of the</a:t>
            </a:r>
          </a:p>
          <a:p>
            <a:pPr>
              <a:lnSpc>
                <a:spcPts val="1650"/>
              </a:lnSpc>
            </a:pPr>
            <a:r>
              <a:rPr lang="en-IN" dirty="0">
                <a:solidFill>
                  <a:srgbClr val="BECFDA"/>
                </a:solidFill>
                <a:latin typeface="Consolas" panose="020B0609020204030204" pitchFamily="49" charset="0"/>
              </a:rPr>
              <a:t>        website</a:t>
            </a:r>
          </a:p>
          <a:p>
            <a:pPr>
              <a:lnSpc>
                <a:spcPts val="1650"/>
              </a:lnSpc>
            </a:pPr>
            <a:r>
              <a:rPr lang="en-IN" dirty="0">
                <a:solidFill>
                  <a:srgbClr val="BECFDA"/>
                </a:solidFill>
                <a:latin typeface="Consolas" panose="020B0609020204030204" pitchFamily="49" charset="0"/>
              </a:rPr>
              <a:t>      </a:t>
            </a:r>
            <a:r>
              <a:rPr lang="en-IN" dirty="0">
                <a:solidFill>
                  <a:srgbClr val="DCDCDC"/>
                </a:solidFill>
                <a:latin typeface="Consolas" panose="020B0609020204030204" pitchFamily="49" charset="0"/>
              </a:rPr>
              <a:t>&lt;/</a:t>
            </a:r>
            <a:r>
              <a:rPr lang="en-IN" dirty="0">
                <a:solidFill>
                  <a:srgbClr val="E66533"/>
                </a:solidFill>
                <a:latin typeface="Consolas" panose="020B0609020204030204" pitchFamily="49" charset="0"/>
              </a:rPr>
              <a:t>dd</a:t>
            </a:r>
            <a:r>
              <a:rPr lang="en-IN" dirty="0">
                <a:solidFill>
                  <a:srgbClr val="DCDCDC"/>
                </a:solidFill>
                <a:latin typeface="Consolas" panose="020B0609020204030204" pitchFamily="49" charset="0"/>
              </a:rPr>
              <a:t>&gt;</a:t>
            </a:r>
            <a:endParaRPr lang="en-IN" dirty="0">
              <a:solidFill>
                <a:srgbClr val="BECFDA"/>
              </a:solidFill>
              <a:latin typeface="Consolas" panose="020B0609020204030204" pitchFamily="49" charset="0"/>
            </a:endParaRPr>
          </a:p>
          <a:p>
            <a:pPr>
              <a:lnSpc>
                <a:spcPts val="1650"/>
              </a:lnSpc>
            </a:pPr>
            <a:r>
              <a:rPr lang="en-IN" dirty="0">
                <a:solidFill>
                  <a:srgbClr val="BECFDA"/>
                </a:solidFill>
                <a:latin typeface="Consolas" panose="020B0609020204030204" pitchFamily="49" charset="0"/>
              </a:rPr>
              <a:t>      </a:t>
            </a:r>
            <a:r>
              <a:rPr lang="en-IN" dirty="0">
                <a:solidFill>
                  <a:srgbClr val="DCDCDC"/>
                </a:solidFill>
                <a:latin typeface="Consolas" panose="020B0609020204030204" pitchFamily="49" charset="0"/>
              </a:rPr>
              <a:t>&lt;</a:t>
            </a:r>
            <a:r>
              <a:rPr lang="en-IN" dirty="0">
                <a:solidFill>
                  <a:srgbClr val="E66533"/>
                </a:solidFill>
                <a:latin typeface="Consolas" panose="020B0609020204030204" pitchFamily="49" charset="0"/>
              </a:rPr>
              <a:t>dt</a:t>
            </a:r>
            <a:r>
              <a:rPr lang="en-IN" dirty="0">
                <a:solidFill>
                  <a:srgbClr val="DCDCDC"/>
                </a:solidFill>
                <a:latin typeface="Consolas" panose="020B0609020204030204" pitchFamily="49" charset="0"/>
              </a:rPr>
              <a:t>&gt;</a:t>
            </a:r>
            <a:r>
              <a:rPr lang="en-IN" dirty="0">
                <a:solidFill>
                  <a:srgbClr val="BECFDA"/>
                </a:solidFill>
                <a:latin typeface="Consolas" panose="020B0609020204030204" pitchFamily="49" charset="0"/>
              </a:rPr>
              <a:t>CSS</a:t>
            </a:r>
            <a:r>
              <a:rPr lang="en-IN" dirty="0">
                <a:solidFill>
                  <a:srgbClr val="DCDCDC"/>
                </a:solidFill>
                <a:latin typeface="Consolas" panose="020B0609020204030204" pitchFamily="49" charset="0"/>
              </a:rPr>
              <a:t>&lt;/</a:t>
            </a:r>
            <a:r>
              <a:rPr lang="en-IN" dirty="0">
                <a:solidFill>
                  <a:srgbClr val="E66533"/>
                </a:solidFill>
                <a:latin typeface="Consolas" panose="020B0609020204030204" pitchFamily="49" charset="0"/>
              </a:rPr>
              <a:t>dt</a:t>
            </a:r>
            <a:r>
              <a:rPr lang="en-IN" dirty="0">
                <a:solidFill>
                  <a:srgbClr val="DCDCDC"/>
                </a:solidFill>
                <a:latin typeface="Consolas" panose="020B0609020204030204" pitchFamily="49" charset="0"/>
              </a:rPr>
              <a:t>&gt;</a:t>
            </a:r>
            <a:endParaRPr lang="en-IN" dirty="0">
              <a:solidFill>
                <a:srgbClr val="BECFDA"/>
              </a:solidFill>
              <a:latin typeface="Consolas" panose="020B0609020204030204" pitchFamily="49" charset="0"/>
            </a:endParaRPr>
          </a:p>
          <a:p>
            <a:pPr>
              <a:lnSpc>
                <a:spcPts val="1650"/>
              </a:lnSpc>
            </a:pPr>
            <a:r>
              <a:rPr lang="en-IN" dirty="0">
                <a:solidFill>
                  <a:srgbClr val="BECFDA"/>
                </a:solidFill>
                <a:latin typeface="Consolas" panose="020B0609020204030204" pitchFamily="49" charset="0"/>
              </a:rPr>
              <a:t>      </a:t>
            </a:r>
            <a:r>
              <a:rPr lang="en-IN" dirty="0">
                <a:solidFill>
                  <a:srgbClr val="DCDCDC"/>
                </a:solidFill>
                <a:latin typeface="Consolas" panose="020B0609020204030204" pitchFamily="49" charset="0"/>
              </a:rPr>
              <a:t>&lt;</a:t>
            </a:r>
            <a:r>
              <a:rPr lang="en-IN" dirty="0">
                <a:solidFill>
                  <a:srgbClr val="E66533"/>
                </a:solidFill>
                <a:latin typeface="Consolas" panose="020B0609020204030204" pitchFamily="49" charset="0"/>
              </a:rPr>
              <a:t>dd</a:t>
            </a:r>
            <a:r>
              <a:rPr lang="en-IN" dirty="0">
                <a:solidFill>
                  <a:srgbClr val="DCDCDC"/>
                </a:solidFill>
                <a:latin typeface="Consolas" panose="020B0609020204030204" pitchFamily="49" charset="0"/>
              </a:rPr>
              <a:t>&gt;</a:t>
            </a:r>
            <a:r>
              <a:rPr lang="en-IN" dirty="0">
                <a:solidFill>
                  <a:srgbClr val="BECFDA"/>
                </a:solidFill>
                <a:latin typeface="Consolas" panose="020B0609020204030204" pitchFamily="49" charset="0"/>
              </a:rPr>
              <a:t>Cascading Style Sheets is used to style HTML documents</a:t>
            </a:r>
            <a:r>
              <a:rPr lang="en-IN" dirty="0">
                <a:solidFill>
                  <a:srgbClr val="DCDCDC"/>
                </a:solidFill>
                <a:latin typeface="Consolas" panose="020B0609020204030204" pitchFamily="49" charset="0"/>
              </a:rPr>
              <a:t>&lt;/</a:t>
            </a:r>
            <a:r>
              <a:rPr lang="en-IN" dirty="0">
                <a:solidFill>
                  <a:srgbClr val="E66533"/>
                </a:solidFill>
                <a:latin typeface="Consolas" panose="020B0609020204030204" pitchFamily="49" charset="0"/>
              </a:rPr>
              <a:t>dd</a:t>
            </a:r>
            <a:r>
              <a:rPr lang="en-IN" dirty="0">
                <a:solidFill>
                  <a:srgbClr val="DCDCDC"/>
                </a:solidFill>
                <a:latin typeface="Consolas" panose="020B0609020204030204" pitchFamily="49" charset="0"/>
              </a:rPr>
              <a:t>&gt;</a:t>
            </a:r>
            <a:endParaRPr lang="en-IN" dirty="0">
              <a:solidFill>
                <a:srgbClr val="BECFDA"/>
              </a:solidFill>
              <a:latin typeface="Consolas" panose="020B0609020204030204" pitchFamily="49" charset="0"/>
            </a:endParaRPr>
          </a:p>
          <a:p>
            <a:pPr>
              <a:lnSpc>
                <a:spcPts val="1650"/>
              </a:lnSpc>
            </a:pPr>
            <a:r>
              <a:rPr lang="en-IN" dirty="0">
                <a:solidFill>
                  <a:srgbClr val="BECFDA"/>
                </a:solidFill>
                <a:latin typeface="Consolas" panose="020B0609020204030204" pitchFamily="49" charset="0"/>
              </a:rPr>
              <a:t>      </a:t>
            </a:r>
            <a:r>
              <a:rPr lang="en-IN" dirty="0">
                <a:solidFill>
                  <a:srgbClr val="DCDCDC"/>
                </a:solidFill>
                <a:latin typeface="Consolas" panose="020B0609020204030204" pitchFamily="49" charset="0"/>
              </a:rPr>
              <a:t>&lt;</a:t>
            </a:r>
            <a:r>
              <a:rPr lang="en-IN" dirty="0">
                <a:solidFill>
                  <a:srgbClr val="E66533"/>
                </a:solidFill>
                <a:latin typeface="Consolas" panose="020B0609020204030204" pitchFamily="49" charset="0"/>
              </a:rPr>
              <a:t>dt</a:t>
            </a:r>
            <a:r>
              <a:rPr lang="en-IN" dirty="0">
                <a:solidFill>
                  <a:srgbClr val="DCDCDC"/>
                </a:solidFill>
                <a:latin typeface="Consolas" panose="020B0609020204030204" pitchFamily="49" charset="0"/>
              </a:rPr>
              <a:t>&gt;</a:t>
            </a:r>
            <a:r>
              <a:rPr lang="en-IN" dirty="0">
                <a:solidFill>
                  <a:srgbClr val="BECFDA"/>
                </a:solidFill>
                <a:latin typeface="Consolas" panose="020B0609020204030204" pitchFamily="49" charset="0"/>
              </a:rPr>
              <a:t>JavaScript</a:t>
            </a:r>
            <a:r>
              <a:rPr lang="en-IN" dirty="0">
                <a:solidFill>
                  <a:srgbClr val="DCDCDC"/>
                </a:solidFill>
                <a:latin typeface="Consolas" panose="020B0609020204030204" pitchFamily="49" charset="0"/>
              </a:rPr>
              <a:t>&lt;/</a:t>
            </a:r>
            <a:r>
              <a:rPr lang="en-IN" dirty="0">
                <a:solidFill>
                  <a:srgbClr val="E66533"/>
                </a:solidFill>
                <a:latin typeface="Consolas" panose="020B0609020204030204" pitchFamily="49" charset="0"/>
              </a:rPr>
              <a:t>dt</a:t>
            </a:r>
            <a:r>
              <a:rPr lang="en-IN" dirty="0">
                <a:solidFill>
                  <a:srgbClr val="DCDCDC"/>
                </a:solidFill>
                <a:latin typeface="Consolas" panose="020B0609020204030204" pitchFamily="49" charset="0"/>
              </a:rPr>
              <a:t>&gt;</a:t>
            </a:r>
            <a:endParaRPr lang="en-IN" dirty="0">
              <a:solidFill>
                <a:srgbClr val="BECFDA"/>
              </a:solidFill>
              <a:latin typeface="Consolas" panose="020B0609020204030204" pitchFamily="49" charset="0"/>
            </a:endParaRPr>
          </a:p>
          <a:p>
            <a:pPr>
              <a:lnSpc>
                <a:spcPts val="1650"/>
              </a:lnSpc>
            </a:pPr>
            <a:r>
              <a:rPr lang="en-IN" dirty="0">
                <a:solidFill>
                  <a:srgbClr val="BECFDA"/>
                </a:solidFill>
                <a:latin typeface="Consolas" panose="020B0609020204030204" pitchFamily="49" charset="0"/>
              </a:rPr>
              <a:t>      </a:t>
            </a:r>
            <a:r>
              <a:rPr lang="en-IN" dirty="0">
                <a:solidFill>
                  <a:srgbClr val="DCDCDC"/>
                </a:solidFill>
                <a:latin typeface="Consolas" panose="020B0609020204030204" pitchFamily="49" charset="0"/>
              </a:rPr>
              <a:t>&lt;</a:t>
            </a:r>
            <a:r>
              <a:rPr lang="en-IN" dirty="0">
                <a:solidFill>
                  <a:srgbClr val="E66533"/>
                </a:solidFill>
                <a:latin typeface="Consolas" panose="020B0609020204030204" pitchFamily="49" charset="0"/>
              </a:rPr>
              <a:t>dd</a:t>
            </a:r>
            <a:r>
              <a:rPr lang="en-IN" dirty="0">
                <a:solidFill>
                  <a:srgbClr val="DCDCDC"/>
                </a:solidFill>
                <a:latin typeface="Consolas" panose="020B0609020204030204" pitchFamily="49" charset="0"/>
              </a:rPr>
              <a:t>&gt;</a:t>
            </a:r>
            <a:r>
              <a:rPr lang="en-IN" dirty="0">
                <a:solidFill>
                  <a:srgbClr val="BECFDA"/>
                </a:solidFill>
                <a:latin typeface="Consolas" panose="020B0609020204030204" pitchFamily="49" charset="0"/>
              </a:rPr>
              <a:t>JavaScript is used to make web pages interactive</a:t>
            </a:r>
            <a:r>
              <a:rPr lang="en-IN" dirty="0">
                <a:solidFill>
                  <a:srgbClr val="DCDCDC"/>
                </a:solidFill>
                <a:latin typeface="Consolas" panose="020B0609020204030204" pitchFamily="49" charset="0"/>
              </a:rPr>
              <a:t>&lt;/</a:t>
            </a:r>
            <a:r>
              <a:rPr lang="en-IN" dirty="0">
                <a:solidFill>
                  <a:srgbClr val="E66533"/>
                </a:solidFill>
                <a:latin typeface="Consolas" panose="020B0609020204030204" pitchFamily="49" charset="0"/>
              </a:rPr>
              <a:t>dd</a:t>
            </a:r>
            <a:r>
              <a:rPr lang="en-IN" dirty="0">
                <a:solidFill>
                  <a:srgbClr val="DCDCDC"/>
                </a:solidFill>
                <a:latin typeface="Consolas" panose="020B0609020204030204" pitchFamily="49" charset="0"/>
              </a:rPr>
              <a:t>&gt;</a:t>
            </a:r>
            <a:endParaRPr lang="en-IN" dirty="0">
              <a:solidFill>
                <a:srgbClr val="BECFDA"/>
              </a:solidFill>
              <a:latin typeface="Consolas" panose="020B0609020204030204" pitchFamily="49" charset="0"/>
            </a:endParaRPr>
          </a:p>
          <a:p>
            <a:pPr>
              <a:lnSpc>
                <a:spcPts val="1650"/>
              </a:lnSpc>
            </a:pPr>
            <a:r>
              <a:rPr lang="en-IN" dirty="0">
                <a:solidFill>
                  <a:srgbClr val="BECFDA"/>
                </a:solidFill>
                <a:latin typeface="Consolas" panose="020B0609020204030204" pitchFamily="49" charset="0"/>
              </a:rPr>
              <a:t>    </a:t>
            </a:r>
            <a:r>
              <a:rPr lang="en-IN" dirty="0">
                <a:solidFill>
                  <a:srgbClr val="DCDCDC"/>
                </a:solidFill>
                <a:latin typeface="Consolas" panose="020B0609020204030204" pitchFamily="49" charset="0"/>
              </a:rPr>
              <a:t>&lt;/</a:t>
            </a:r>
            <a:r>
              <a:rPr lang="en-IN" dirty="0">
                <a:solidFill>
                  <a:srgbClr val="E66533"/>
                </a:solidFill>
                <a:latin typeface="Consolas" panose="020B0609020204030204" pitchFamily="49" charset="0"/>
              </a:rPr>
              <a:t>dl</a:t>
            </a:r>
            <a:r>
              <a:rPr lang="en-IN" dirty="0">
                <a:solidFill>
                  <a:srgbClr val="DCDCDC"/>
                </a:solidFill>
                <a:latin typeface="Consolas" panose="020B0609020204030204" pitchFamily="49" charset="0"/>
              </a:rPr>
              <a:t>&gt;</a:t>
            </a:r>
            <a:endParaRPr lang="en-IN" dirty="0">
              <a:solidFill>
                <a:srgbClr val="BECFDA"/>
              </a:solidFill>
              <a:latin typeface="Consolas" panose="020B0609020204030204" pitchFamily="49" charset="0"/>
            </a:endParaRPr>
          </a:p>
        </p:txBody>
      </p:sp>
      <p:pic>
        <p:nvPicPr>
          <p:cNvPr id="7" name="Picture 6">
            <a:extLst>
              <a:ext uri="{FF2B5EF4-FFF2-40B4-BE49-F238E27FC236}">
                <a16:creationId xmlns:a16="http://schemas.microsoft.com/office/drawing/2014/main" id="{8275C729-DA1D-6E53-A7CD-14CB2F390316}"/>
              </a:ext>
            </a:extLst>
          </p:cNvPr>
          <p:cNvPicPr>
            <a:picLocks noChangeAspect="1"/>
          </p:cNvPicPr>
          <p:nvPr/>
        </p:nvPicPr>
        <p:blipFill>
          <a:blip r:embed="rId2"/>
          <a:stretch>
            <a:fillRect/>
          </a:stretch>
        </p:blipFill>
        <p:spPr>
          <a:xfrm>
            <a:off x="5239208" y="2481934"/>
            <a:ext cx="6649378" cy="321989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691818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134B1-3075-1E6D-B61D-7987911D66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176D8-67EB-0558-05FE-08CC83D6DB58}"/>
              </a:ext>
            </a:extLst>
          </p:cNvPr>
          <p:cNvSpPr>
            <a:spLocks noGrp="1"/>
          </p:cNvSpPr>
          <p:nvPr>
            <p:ph type="title"/>
          </p:nvPr>
        </p:nvSpPr>
        <p:spPr>
          <a:xfrm>
            <a:off x="838200" y="365126"/>
            <a:ext cx="1924665" cy="960440"/>
          </a:xfrm>
        </p:spPr>
        <p:txBody>
          <a:bodyPr/>
          <a:lstStyle/>
          <a:p>
            <a:r>
              <a:rPr lang="en-IN" dirty="0">
                <a:solidFill>
                  <a:srgbClr val="00B0F0"/>
                </a:solidFill>
              </a:rPr>
              <a:t>Tables</a:t>
            </a:r>
          </a:p>
        </p:txBody>
      </p:sp>
      <p:sp>
        <p:nvSpPr>
          <p:cNvPr id="3" name="Content Placeholder 2">
            <a:extLst>
              <a:ext uri="{FF2B5EF4-FFF2-40B4-BE49-F238E27FC236}">
                <a16:creationId xmlns:a16="http://schemas.microsoft.com/office/drawing/2014/main" id="{05B79FDD-4B51-683D-2C96-9B9BB01D828F}"/>
              </a:ext>
            </a:extLst>
          </p:cNvPr>
          <p:cNvSpPr>
            <a:spLocks noGrp="1"/>
          </p:cNvSpPr>
          <p:nvPr>
            <p:ph idx="1"/>
          </p:nvPr>
        </p:nvSpPr>
        <p:spPr>
          <a:xfrm>
            <a:off x="838200" y="1504336"/>
            <a:ext cx="10515600" cy="4576712"/>
          </a:xfrm>
        </p:spPr>
        <p:txBody>
          <a:bodyPr/>
          <a:lstStyle/>
          <a:p>
            <a:r>
              <a:rPr lang="en-IN" dirty="0"/>
              <a:t>Tables are used </a:t>
            </a:r>
            <a:r>
              <a:rPr lang="en-US" dirty="0"/>
              <a:t>to organize data into rows and columns to make it easier to read and understand.</a:t>
            </a:r>
          </a:p>
          <a:p>
            <a:r>
              <a:rPr lang="en-US" u="sng" dirty="0"/>
              <a:t>Table element</a:t>
            </a:r>
            <a:r>
              <a:rPr lang="en-US" dirty="0"/>
              <a:t>: The &lt;table&gt; tag is the container for the entire table.</a:t>
            </a:r>
          </a:p>
          <a:p>
            <a:r>
              <a:rPr lang="en-US" u="sng" dirty="0"/>
              <a:t>Table row element</a:t>
            </a:r>
            <a:r>
              <a:rPr lang="en-US" dirty="0"/>
              <a:t>: The &lt;tr&gt; tag creates rows, which represent horizontal lines in the table.</a:t>
            </a:r>
          </a:p>
          <a:p>
            <a:r>
              <a:rPr lang="en-US" u="sng" dirty="0"/>
              <a:t>Table header cell</a:t>
            </a:r>
            <a:r>
              <a:rPr lang="en-US" dirty="0"/>
              <a:t>: The &lt;</a:t>
            </a:r>
            <a:r>
              <a:rPr lang="en-US" dirty="0" err="1"/>
              <a:t>th</a:t>
            </a:r>
            <a:r>
              <a:rPr lang="en-US" dirty="0"/>
              <a:t>&gt; tag creates header cells, which label columns or provide additional information about the data in the column.</a:t>
            </a:r>
          </a:p>
          <a:p>
            <a:r>
              <a:rPr lang="en-US" u="sng" dirty="0"/>
              <a:t>Table data cell</a:t>
            </a:r>
            <a:r>
              <a:rPr lang="en-US" dirty="0"/>
              <a:t>: The &lt;td&gt; tag creates data cells, which contain the actual data.</a:t>
            </a:r>
            <a:endParaRPr lang="en-IN" dirty="0"/>
          </a:p>
        </p:txBody>
      </p:sp>
      <p:sp>
        <p:nvSpPr>
          <p:cNvPr id="4" name="Footer Placeholder 3">
            <a:extLst>
              <a:ext uri="{FF2B5EF4-FFF2-40B4-BE49-F238E27FC236}">
                <a16:creationId xmlns:a16="http://schemas.microsoft.com/office/drawing/2014/main" id="{219B931F-6128-9EA6-EF7B-A5FBF83DA096}"/>
              </a:ext>
            </a:extLst>
          </p:cNvPr>
          <p:cNvSpPr>
            <a:spLocks noGrp="1"/>
          </p:cNvSpPr>
          <p:nvPr>
            <p:ph type="ftr" sz="quarter" idx="11"/>
          </p:nvPr>
        </p:nvSpPr>
        <p:spPr/>
        <p:txBody>
          <a:bodyPr/>
          <a:lstStyle/>
          <a:p>
            <a:r>
              <a:rPr lang="en-IN"/>
              <a:t>By Kavya Prajapati</a:t>
            </a:r>
          </a:p>
        </p:txBody>
      </p:sp>
    </p:spTree>
    <p:extLst>
      <p:ext uri="{BB962C8B-B14F-4D97-AF65-F5344CB8AC3E}">
        <p14:creationId xmlns:p14="http://schemas.microsoft.com/office/powerpoint/2010/main" val="1103147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CDCE8-A391-9ECB-2FB4-F3FDDF7BC3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2B79-93DD-DA4E-7A05-22E286CF52C0}"/>
              </a:ext>
            </a:extLst>
          </p:cNvPr>
          <p:cNvSpPr>
            <a:spLocks noGrp="1"/>
          </p:cNvSpPr>
          <p:nvPr>
            <p:ph type="title"/>
          </p:nvPr>
        </p:nvSpPr>
        <p:spPr>
          <a:xfrm>
            <a:off x="838200" y="365126"/>
            <a:ext cx="3950110" cy="952398"/>
          </a:xfrm>
        </p:spPr>
        <p:txBody>
          <a:bodyPr/>
          <a:lstStyle/>
          <a:p>
            <a:r>
              <a:rPr lang="en-IN" dirty="0">
                <a:solidFill>
                  <a:srgbClr val="00B0F0"/>
                </a:solidFill>
              </a:rPr>
              <a:t>Tables</a:t>
            </a:r>
          </a:p>
        </p:txBody>
      </p:sp>
      <p:sp>
        <p:nvSpPr>
          <p:cNvPr id="4" name="Footer Placeholder 3">
            <a:extLst>
              <a:ext uri="{FF2B5EF4-FFF2-40B4-BE49-F238E27FC236}">
                <a16:creationId xmlns:a16="http://schemas.microsoft.com/office/drawing/2014/main" id="{C9DF5D6E-9017-235B-CA8A-CA4E87B8B5DC}"/>
              </a:ext>
            </a:extLst>
          </p:cNvPr>
          <p:cNvSpPr>
            <a:spLocks noGrp="1"/>
          </p:cNvSpPr>
          <p:nvPr>
            <p:ph type="ftr" sz="quarter" idx="11"/>
          </p:nvPr>
        </p:nvSpPr>
        <p:spPr/>
        <p:txBody>
          <a:bodyPr/>
          <a:lstStyle/>
          <a:p>
            <a:r>
              <a:rPr lang="en-IN"/>
              <a:t>By Kavya Prajapati</a:t>
            </a:r>
          </a:p>
        </p:txBody>
      </p:sp>
      <p:sp>
        <p:nvSpPr>
          <p:cNvPr id="5" name="Rectangle 4">
            <a:extLst>
              <a:ext uri="{FF2B5EF4-FFF2-40B4-BE49-F238E27FC236}">
                <a16:creationId xmlns:a16="http://schemas.microsoft.com/office/drawing/2014/main" id="{483FC4E2-0E1D-CDB2-79ED-34B06F5785A1}"/>
              </a:ext>
            </a:extLst>
          </p:cNvPr>
          <p:cNvSpPr/>
          <p:nvPr/>
        </p:nvSpPr>
        <p:spPr>
          <a:xfrm>
            <a:off x="226142" y="1612491"/>
            <a:ext cx="6292645" cy="4247535"/>
          </a:xfrm>
          <a:prstGeom prst="rect">
            <a:avLst/>
          </a:prstGeom>
        </p:spPr>
        <p:style>
          <a:lnRef idx="2">
            <a:schemeClr val="dk1">
              <a:shade val="15000"/>
            </a:schemeClr>
          </a:lnRef>
          <a:fillRef idx="1">
            <a:schemeClr val="dk1"/>
          </a:fillRef>
          <a:effectRef idx="0">
            <a:schemeClr val="dk1"/>
          </a:effectRef>
          <a:fontRef idx="minor">
            <a:schemeClr val="lt1"/>
          </a:fontRef>
        </p:style>
        <p:txBody>
          <a:bodyPr numCol="2" rtlCol="0" anchor="t"/>
          <a:lstStyle/>
          <a:p>
            <a:pPr>
              <a:lnSpc>
                <a:spcPts val="1650"/>
              </a:lnSpc>
            </a:pP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table</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a:p>
            <a:pPr>
              <a:lnSpc>
                <a:spcPts val="1650"/>
              </a:lnSpc>
            </a:pPr>
            <a:r>
              <a:rPr lang="en-US" dirty="0">
                <a:solidFill>
                  <a:srgbClr val="BECFDA"/>
                </a:solidFill>
                <a:latin typeface="Consolas" panose="020B0609020204030204" pitchFamily="49" charset="0"/>
              </a:rPr>
              <a:t>      </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tr</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a:p>
            <a:pPr>
              <a:lnSpc>
                <a:spcPts val="1650"/>
              </a:lnSpc>
            </a:pPr>
            <a:r>
              <a:rPr lang="en-US" dirty="0">
                <a:solidFill>
                  <a:srgbClr val="BECFDA"/>
                </a:solidFill>
                <a:latin typeface="Consolas" panose="020B0609020204030204" pitchFamily="49" charset="0"/>
              </a:rPr>
              <a:t>        </a:t>
            </a:r>
            <a:r>
              <a:rPr lang="en-US" dirty="0">
                <a:solidFill>
                  <a:srgbClr val="DCDCDC"/>
                </a:solidFill>
                <a:latin typeface="Consolas" panose="020B0609020204030204" pitchFamily="49" charset="0"/>
              </a:rPr>
              <a:t>&lt;</a:t>
            </a:r>
            <a:r>
              <a:rPr lang="en-US" dirty="0" err="1">
                <a:solidFill>
                  <a:srgbClr val="E66533"/>
                </a:solidFill>
                <a:latin typeface="Consolas" panose="020B0609020204030204" pitchFamily="49" charset="0"/>
              </a:rPr>
              <a:t>th</a:t>
            </a:r>
            <a:r>
              <a:rPr lang="en-US" dirty="0">
                <a:solidFill>
                  <a:srgbClr val="DCDCDC"/>
                </a:solidFill>
                <a:latin typeface="Consolas" panose="020B0609020204030204" pitchFamily="49" charset="0"/>
              </a:rPr>
              <a:t>&gt;</a:t>
            </a:r>
            <a:r>
              <a:rPr lang="en-US" dirty="0">
                <a:solidFill>
                  <a:srgbClr val="BECFDA"/>
                </a:solidFill>
                <a:latin typeface="Consolas" panose="020B0609020204030204" pitchFamily="49" charset="0"/>
              </a:rPr>
              <a:t>Name</a:t>
            </a:r>
            <a:r>
              <a:rPr lang="en-US" dirty="0">
                <a:solidFill>
                  <a:srgbClr val="DCDCDC"/>
                </a:solidFill>
                <a:latin typeface="Consolas" panose="020B0609020204030204" pitchFamily="49" charset="0"/>
              </a:rPr>
              <a:t>&lt;/</a:t>
            </a:r>
            <a:r>
              <a:rPr lang="en-US" dirty="0" err="1">
                <a:solidFill>
                  <a:srgbClr val="E66533"/>
                </a:solidFill>
                <a:latin typeface="Consolas" panose="020B0609020204030204" pitchFamily="49" charset="0"/>
              </a:rPr>
              <a:t>th</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a:p>
            <a:pPr>
              <a:lnSpc>
                <a:spcPts val="1650"/>
              </a:lnSpc>
            </a:pPr>
            <a:r>
              <a:rPr lang="en-US" dirty="0">
                <a:solidFill>
                  <a:srgbClr val="BECFDA"/>
                </a:solidFill>
                <a:latin typeface="Consolas" panose="020B0609020204030204" pitchFamily="49" charset="0"/>
              </a:rPr>
              <a:t>        </a:t>
            </a:r>
            <a:r>
              <a:rPr lang="en-US" dirty="0">
                <a:solidFill>
                  <a:srgbClr val="DCDCDC"/>
                </a:solidFill>
                <a:latin typeface="Consolas" panose="020B0609020204030204" pitchFamily="49" charset="0"/>
              </a:rPr>
              <a:t>&lt;</a:t>
            </a:r>
            <a:r>
              <a:rPr lang="en-US" dirty="0" err="1">
                <a:solidFill>
                  <a:srgbClr val="E66533"/>
                </a:solidFill>
                <a:latin typeface="Consolas" panose="020B0609020204030204" pitchFamily="49" charset="0"/>
              </a:rPr>
              <a:t>th</a:t>
            </a:r>
            <a:r>
              <a:rPr lang="en-US" dirty="0">
                <a:solidFill>
                  <a:srgbClr val="DCDCDC"/>
                </a:solidFill>
                <a:latin typeface="Consolas" panose="020B0609020204030204" pitchFamily="49" charset="0"/>
              </a:rPr>
              <a:t>&gt;</a:t>
            </a:r>
            <a:r>
              <a:rPr lang="en-US" dirty="0">
                <a:solidFill>
                  <a:srgbClr val="BECFDA"/>
                </a:solidFill>
                <a:latin typeface="Consolas" panose="020B0609020204030204" pitchFamily="49" charset="0"/>
              </a:rPr>
              <a:t>Age</a:t>
            </a:r>
            <a:r>
              <a:rPr lang="en-US" dirty="0">
                <a:solidFill>
                  <a:srgbClr val="DCDCDC"/>
                </a:solidFill>
                <a:latin typeface="Consolas" panose="020B0609020204030204" pitchFamily="49" charset="0"/>
              </a:rPr>
              <a:t>&lt;/</a:t>
            </a:r>
            <a:r>
              <a:rPr lang="en-US" dirty="0" err="1">
                <a:solidFill>
                  <a:srgbClr val="E66533"/>
                </a:solidFill>
                <a:latin typeface="Consolas" panose="020B0609020204030204" pitchFamily="49" charset="0"/>
              </a:rPr>
              <a:t>th</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a:p>
            <a:pPr>
              <a:lnSpc>
                <a:spcPts val="1650"/>
              </a:lnSpc>
            </a:pPr>
            <a:r>
              <a:rPr lang="en-US" dirty="0">
                <a:solidFill>
                  <a:srgbClr val="BECFDA"/>
                </a:solidFill>
                <a:latin typeface="Consolas" panose="020B0609020204030204" pitchFamily="49" charset="0"/>
              </a:rPr>
              <a:t>        </a:t>
            </a:r>
            <a:r>
              <a:rPr lang="en-US" dirty="0">
                <a:solidFill>
                  <a:srgbClr val="DCDCDC"/>
                </a:solidFill>
                <a:latin typeface="Consolas" panose="020B0609020204030204" pitchFamily="49" charset="0"/>
              </a:rPr>
              <a:t>&lt;</a:t>
            </a:r>
            <a:r>
              <a:rPr lang="en-US" dirty="0" err="1">
                <a:solidFill>
                  <a:srgbClr val="E66533"/>
                </a:solidFill>
                <a:latin typeface="Consolas" panose="020B0609020204030204" pitchFamily="49" charset="0"/>
              </a:rPr>
              <a:t>th</a:t>
            </a:r>
            <a:r>
              <a:rPr lang="en-US" dirty="0">
                <a:solidFill>
                  <a:srgbClr val="DCDCDC"/>
                </a:solidFill>
                <a:latin typeface="Consolas" panose="020B0609020204030204" pitchFamily="49" charset="0"/>
              </a:rPr>
              <a:t>&gt;</a:t>
            </a:r>
            <a:r>
              <a:rPr lang="en-US" dirty="0">
                <a:solidFill>
                  <a:srgbClr val="BECFDA"/>
                </a:solidFill>
                <a:latin typeface="Consolas" panose="020B0609020204030204" pitchFamily="49" charset="0"/>
              </a:rPr>
              <a:t>Country</a:t>
            </a:r>
            <a:r>
              <a:rPr lang="en-US" dirty="0">
                <a:solidFill>
                  <a:srgbClr val="DCDCDC"/>
                </a:solidFill>
                <a:latin typeface="Consolas" panose="020B0609020204030204" pitchFamily="49" charset="0"/>
              </a:rPr>
              <a:t>&lt;/</a:t>
            </a:r>
            <a:r>
              <a:rPr lang="en-US" dirty="0" err="1">
                <a:solidFill>
                  <a:srgbClr val="E66533"/>
                </a:solidFill>
                <a:latin typeface="Consolas" panose="020B0609020204030204" pitchFamily="49" charset="0"/>
              </a:rPr>
              <a:t>th</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a:p>
            <a:pPr>
              <a:lnSpc>
                <a:spcPts val="1650"/>
              </a:lnSpc>
            </a:pPr>
            <a:r>
              <a:rPr lang="en-US" dirty="0">
                <a:solidFill>
                  <a:srgbClr val="BECFDA"/>
                </a:solidFill>
                <a:latin typeface="Consolas" panose="020B0609020204030204" pitchFamily="49" charset="0"/>
              </a:rPr>
              <a:t>      </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tr</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a:p>
            <a:pPr>
              <a:lnSpc>
                <a:spcPts val="1650"/>
              </a:lnSpc>
            </a:pPr>
            <a:r>
              <a:rPr lang="en-US" dirty="0">
                <a:solidFill>
                  <a:srgbClr val="BECFDA"/>
                </a:solidFill>
                <a:latin typeface="Consolas" panose="020B0609020204030204" pitchFamily="49" charset="0"/>
              </a:rPr>
              <a:t>      </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tr</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a:p>
            <a:pPr>
              <a:lnSpc>
                <a:spcPts val="1650"/>
              </a:lnSpc>
            </a:pPr>
            <a:r>
              <a:rPr lang="en-US" dirty="0">
                <a:solidFill>
                  <a:srgbClr val="BECFDA"/>
                </a:solidFill>
                <a:latin typeface="Consolas" panose="020B0609020204030204" pitchFamily="49" charset="0"/>
              </a:rPr>
              <a:t>        </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td</a:t>
            </a:r>
            <a:r>
              <a:rPr lang="en-US" dirty="0">
                <a:solidFill>
                  <a:srgbClr val="DCDCDC"/>
                </a:solidFill>
                <a:latin typeface="Consolas" panose="020B0609020204030204" pitchFamily="49" charset="0"/>
              </a:rPr>
              <a:t>&gt;</a:t>
            </a:r>
            <a:r>
              <a:rPr lang="en-US" dirty="0">
                <a:solidFill>
                  <a:srgbClr val="BECFDA"/>
                </a:solidFill>
                <a:latin typeface="Consolas" panose="020B0609020204030204" pitchFamily="49" charset="0"/>
              </a:rPr>
              <a:t>John Doe</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td</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a:p>
            <a:pPr>
              <a:lnSpc>
                <a:spcPts val="1650"/>
              </a:lnSpc>
            </a:pPr>
            <a:r>
              <a:rPr lang="en-US" dirty="0">
                <a:solidFill>
                  <a:srgbClr val="BECFDA"/>
                </a:solidFill>
                <a:latin typeface="Consolas" panose="020B0609020204030204" pitchFamily="49" charset="0"/>
              </a:rPr>
              <a:t>        </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td</a:t>
            </a:r>
            <a:r>
              <a:rPr lang="en-US" dirty="0">
                <a:solidFill>
                  <a:srgbClr val="DCDCDC"/>
                </a:solidFill>
                <a:latin typeface="Consolas" panose="020B0609020204030204" pitchFamily="49" charset="0"/>
              </a:rPr>
              <a:t>&gt;</a:t>
            </a:r>
            <a:r>
              <a:rPr lang="en-US" dirty="0">
                <a:solidFill>
                  <a:srgbClr val="BECFDA"/>
                </a:solidFill>
                <a:latin typeface="Consolas" panose="020B0609020204030204" pitchFamily="49" charset="0"/>
              </a:rPr>
              <a:t>30</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td</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a:p>
            <a:pPr>
              <a:lnSpc>
                <a:spcPts val="1650"/>
              </a:lnSpc>
            </a:pPr>
            <a:r>
              <a:rPr lang="en-US" dirty="0">
                <a:solidFill>
                  <a:srgbClr val="BECFDA"/>
                </a:solidFill>
                <a:latin typeface="Consolas" panose="020B0609020204030204" pitchFamily="49" charset="0"/>
              </a:rPr>
              <a:t>        </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td</a:t>
            </a:r>
            <a:r>
              <a:rPr lang="en-US" dirty="0">
                <a:solidFill>
                  <a:srgbClr val="DCDCDC"/>
                </a:solidFill>
                <a:latin typeface="Consolas" panose="020B0609020204030204" pitchFamily="49" charset="0"/>
              </a:rPr>
              <a:t>&gt;</a:t>
            </a:r>
            <a:r>
              <a:rPr lang="en-US" dirty="0">
                <a:solidFill>
                  <a:srgbClr val="BECFDA"/>
                </a:solidFill>
                <a:latin typeface="Consolas" panose="020B0609020204030204" pitchFamily="49" charset="0"/>
              </a:rPr>
              <a:t>USA</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td</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a:p>
            <a:pPr>
              <a:lnSpc>
                <a:spcPts val="1650"/>
              </a:lnSpc>
            </a:pPr>
            <a:r>
              <a:rPr lang="en-US" dirty="0">
                <a:solidFill>
                  <a:srgbClr val="BECFDA"/>
                </a:solidFill>
                <a:latin typeface="Consolas" panose="020B0609020204030204" pitchFamily="49" charset="0"/>
              </a:rPr>
              <a:t>      </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tr</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a:p>
            <a:pPr>
              <a:lnSpc>
                <a:spcPts val="1650"/>
              </a:lnSpc>
            </a:pPr>
            <a:r>
              <a:rPr lang="en-US" dirty="0">
                <a:solidFill>
                  <a:srgbClr val="BECFDA"/>
                </a:solidFill>
                <a:latin typeface="Consolas" panose="020B0609020204030204" pitchFamily="49" charset="0"/>
              </a:rPr>
              <a:t>      </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tr</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a:p>
            <a:pPr>
              <a:lnSpc>
                <a:spcPts val="1650"/>
              </a:lnSpc>
            </a:pPr>
            <a:r>
              <a:rPr lang="en-US" dirty="0">
                <a:solidFill>
                  <a:srgbClr val="BECFDA"/>
                </a:solidFill>
                <a:latin typeface="Consolas" panose="020B0609020204030204" pitchFamily="49" charset="0"/>
              </a:rPr>
              <a:t>        </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td</a:t>
            </a:r>
            <a:r>
              <a:rPr lang="en-US" dirty="0">
                <a:solidFill>
                  <a:srgbClr val="DCDCDC"/>
                </a:solidFill>
                <a:latin typeface="Consolas" panose="020B0609020204030204" pitchFamily="49" charset="0"/>
              </a:rPr>
              <a:t>&gt;</a:t>
            </a:r>
            <a:r>
              <a:rPr lang="en-US" dirty="0">
                <a:solidFill>
                  <a:srgbClr val="BECFDA"/>
                </a:solidFill>
                <a:latin typeface="Consolas" panose="020B0609020204030204" pitchFamily="49" charset="0"/>
              </a:rPr>
              <a:t>Jane Smith</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td</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a:p>
            <a:pPr>
              <a:lnSpc>
                <a:spcPts val="1650"/>
              </a:lnSpc>
            </a:pPr>
            <a:r>
              <a:rPr lang="en-US" dirty="0">
                <a:solidFill>
                  <a:srgbClr val="BECFDA"/>
                </a:solidFill>
                <a:latin typeface="Consolas" panose="020B0609020204030204" pitchFamily="49" charset="0"/>
              </a:rPr>
              <a:t>        </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td</a:t>
            </a:r>
            <a:r>
              <a:rPr lang="en-US" dirty="0">
                <a:solidFill>
                  <a:srgbClr val="DCDCDC"/>
                </a:solidFill>
                <a:latin typeface="Consolas" panose="020B0609020204030204" pitchFamily="49" charset="0"/>
              </a:rPr>
              <a:t>&gt;</a:t>
            </a:r>
            <a:r>
              <a:rPr lang="en-US" dirty="0">
                <a:solidFill>
                  <a:srgbClr val="BECFDA"/>
                </a:solidFill>
                <a:latin typeface="Consolas" panose="020B0609020204030204" pitchFamily="49" charset="0"/>
              </a:rPr>
              <a:t>28</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td</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a:p>
            <a:pPr>
              <a:lnSpc>
                <a:spcPts val="1650"/>
              </a:lnSpc>
            </a:pPr>
            <a:r>
              <a:rPr lang="en-US" dirty="0">
                <a:solidFill>
                  <a:srgbClr val="BECFDA"/>
                </a:solidFill>
                <a:latin typeface="Consolas" panose="020B0609020204030204" pitchFamily="49" charset="0"/>
              </a:rPr>
              <a:t>        </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td</a:t>
            </a:r>
            <a:r>
              <a:rPr lang="en-US" dirty="0">
                <a:solidFill>
                  <a:srgbClr val="DCDCDC"/>
                </a:solidFill>
                <a:latin typeface="Consolas" panose="020B0609020204030204" pitchFamily="49" charset="0"/>
              </a:rPr>
              <a:t>&gt;</a:t>
            </a:r>
            <a:r>
              <a:rPr lang="en-US" dirty="0">
                <a:solidFill>
                  <a:srgbClr val="BECFDA"/>
                </a:solidFill>
                <a:latin typeface="Consolas" panose="020B0609020204030204" pitchFamily="49" charset="0"/>
              </a:rPr>
              <a:t>Canada</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td</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a:p>
            <a:pPr>
              <a:lnSpc>
                <a:spcPts val="1650"/>
              </a:lnSpc>
            </a:pPr>
            <a:r>
              <a:rPr lang="en-US" dirty="0">
                <a:solidFill>
                  <a:srgbClr val="BECFDA"/>
                </a:solidFill>
                <a:latin typeface="Consolas" panose="020B0609020204030204" pitchFamily="49" charset="0"/>
              </a:rPr>
              <a:t>      </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tr</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a:p>
            <a:pPr>
              <a:lnSpc>
                <a:spcPts val="1650"/>
              </a:lnSpc>
            </a:pPr>
            <a:r>
              <a:rPr lang="en-US" dirty="0">
                <a:solidFill>
                  <a:srgbClr val="BECFDA"/>
                </a:solidFill>
                <a:latin typeface="Consolas" panose="020B0609020204030204" pitchFamily="49" charset="0"/>
              </a:rPr>
              <a:t>    </a:t>
            </a:r>
            <a:r>
              <a:rPr lang="en-US" dirty="0">
                <a:solidFill>
                  <a:srgbClr val="DCDCDC"/>
                </a:solidFill>
                <a:latin typeface="Consolas" panose="020B0609020204030204" pitchFamily="49" charset="0"/>
              </a:rPr>
              <a:t>&lt;/</a:t>
            </a:r>
            <a:r>
              <a:rPr lang="en-US" dirty="0">
                <a:solidFill>
                  <a:srgbClr val="E66533"/>
                </a:solidFill>
                <a:latin typeface="Consolas" panose="020B0609020204030204" pitchFamily="49" charset="0"/>
              </a:rPr>
              <a:t>table</a:t>
            </a:r>
            <a:r>
              <a:rPr lang="en-US" dirty="0">
                <a:solidFill>
                  <a:srgbClr val="DCDCDC"/>
                </a:solidFill>
                <a:latin typeface="Consolas" panose="020B0609020204030204" pitchFamily="49" charset="0"/>
              </a:rPr>
              <a:t>&gt;</a:t>
            </a:r>
            <a:endParaRPr lang="en-US" dirty="0">
              <a:solidFill>
                <a:srgbClr val="BECFDA"/>
              </a:solidFill>
              <a:latin typeface="Consolas" panose="020B0609020204030204" pitchFamily="49" charset="0"/>
            </a:endParaRPr>
          </a:p>
        </p:txBody>
      </p:sp>
      <p:pic>
        <p:nvPicPr>
          <p:cNvPr id="6" name="Picture 5">
            <a:extLst>
              <a:ext uri="{FF2B5EF4-FFF2-40B4-BE49-F238E27FC236}">
                <a16:creationId xmlns:a16="http://schemas.microsoft.com/office/drawing/2014/main" id="{AA9B7B64-B386-275A-C89F-D638309A74A3}"/>
              </a:ext>
            </a:extLst>
          </p:cNvPr>
          <p:cNvPicPr>
            <a:picLocks noChangeAspect="1"/>
          </p:cNvPicPr>
          <p:nvPr/>
        </p:nvPicPr>
        <p:blipFill>
          <a:blip r:embed="rId2"/>
          <a:srcRect l="1648"/>
          <a:stretch/>
        </p:blipFill>
        <p:spPr>
          <a:xfrm>
            <a:off x="6765915" y="1424009"/>
            <a:ext cx="5199943" cy="188621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637393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5A8F2-C892-3ADD-2F74-74D557896C9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16E6130-9E38-14BA-0356-3DE807A97FEA}"/>
              </a:ext>
            </a:extLst>
          </p:cNvPr>
          <p:cNvSpPr/>
          <p:nvPr/>
        </p:nvSpPr>
        <p:spPr>
          <a:xfrm>
            <a:off x="2100872" y="2505670"/>
            <a:ext cx="7990265" cy="923330"/>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solidFill>
                  <a:schemeClr val="accent2">
                    <a:lumMod val="40000"/>
                    <a:lumOff val="60000"/>
                  </a:schemeClr>
                </a:solidFill>
                <a:effectLst/>
              </a:rPr>
              <a:t>SEO and Core Web Vitals</a:t>
            </a:r>
          </a:p>
        </p:txBody>
      </p:sp>
      <p:sp>
        <p:nvSpPr>
          <p:cNvPr id="7" name="Rectangle 6">
            <a:extLst>
              <a:ext uri="{FF2B5EF4-FFF2-40B4-BE49-F238E27FC236}">
                <a16:creationId xmlns:a16="http://schemas.microsoft.com/office/drawing/2014/main" id="{943BF472-BF1E-7F5B-77FB-E10D11D6C611}"/>
              </a:ext>
            </a:extLst>
          </p:cNvPr>
          <p:cNvSpPr/>
          <p:nvPr/>
        </p:nvSpPr>
        <p:spPr>
          <a:xfrm>
            <a:off x="5114800" y="3429000"/>
            <a:ext cx="1962397" cy="923330"/>
          </a:xfrm>
          <a:prstGeom prst="rect">
            <a:avLst/>
          </a:prstGeom>
          <a:noFill/>
        </p:spPr>
        <p:txBody>
          <a:bodyPr wrap="none" lIns="91440" tIns="45720" rIns="91440" bIns="45720">
            <a:spAutoFit/>
          </a:bodyPr>
          <a:lstStyle/>
          <a:p>
            <a:pPr algn="ctr"/>
            <a:r>
              <a:rPr lang="en-IN"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HTML</a:t>
            </a:r>
          </a:p>
        </p:txBody>
      </p:sp>
    </p:spTree>
    <p:extLst>
      <p:ext uri="{BB962C8B-B14F-4D97-AF65-F5344CB8AC3E}">
        <p14:creationId xmlns:p14="http://schemas.microsoft.com/office/powerpoint/2010/main" val="31378188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DCD12-883E-D60C-9589-262122B33A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E36472-D111-C396-E59A-693832F348CF}"/>
              </a:ext>
            </a:extLst>
          </p:cNvPr>
          <p:cNvSpPr>
            <a:spLocks noGrp="1"/>
          </p:cNvSpPr>
          <p:nvPr>
            <p:ph type="title"/>
          </p:nvPr>
        </p:nvSpPr>
        <p:spPr>
          <a:xfrm>
            <a:off x="838200" y="365126"/>
            <a:ext cx="1924665" cy="960440"/>
          </a:xfrm>
        </p:spPr>
        <p:txBody>
          <a:bodyPr/>
          <a:lstStyle/>
          <a:p>
            <a:r>
              <a:rPr lang="en-IN" dirty="0">
                <a:solidFill>
                  <a:srgbClr val="00B0F0"/>
                </a:solidFill>
              </a:rPr>
              <a:t>SEO</a:t>
            </a:r>
          </a:p>
        </p:txBody>
      </p:sp>
      <p:sp>
        <p:nvSpPr>
          <p:cNvPr id="3" name="Content Placeholder 2">
            <a:extLst>
              <a:ext uri="{FF2B5EF4-FFF2-40B4-BE49-F238E27FC236}">
                <a16:creationId xmlns:a16="http://schemas.microsoft.com/office/drawing/2014/main" id="{F3CDED11-294A-E9C5-8487-55C9092108B8}"/>
              </a:ext>
            </a:extLst>
          </p:cNvPr>
          <p:cNvSpPr>
            <a:spLocks noGrp="1"/>
          </p:cNvSpPr>
          <p:nvPr>
            <p:ph idx="1"/>
          </p:nvPr>
        </p:nvSpPr>
        <p:spPr>
          <a:xfrm>
            <a:off x="838200" y="1504336"/>
            <a:ext cx="10515600" cy="4576712"/>
          </a:xfrm>
        </p:spPr>
        <p:txBody>
          <a:bodyPr/>
          <a:lstStyle/>
          <a:p>
            <a:r>
              <a:rPr lang="en-IN" dirty="0"/>
              <a:t>SEO stands for Search Engine Optimization</a:t>
            </a:r>
          </a:p>
          <a:p>
            <a:r>
              <a:rPr lang="en-IN" dirty="0"/>
              <a:t>SEO is used by every websites and by using this SEO, search engines like Google gives top priority to a website</a:t>
            </a:r>
          </a:p>
          <a:p>
            <a:r>
              <a:rPr lang="en-IN" dirty="0"/>
              <a:t>If there are two similar websites then the one who loads faster will get the higher priority</a:t>
            </a:r>
          </a:p>
        </p:txBody>
      </p:sp>
      <p:sp>
        <p:nvSpPr>
          <p:cNvPr id="4" name="Footer Placeholder 3">
            <a:extLst>
              <a:ext uri="{FF2B5EF4-FFF2-40B4-BE49-F238E27FC236}">
                <a16:creationId xmlns:a16="http://schemas.microsoft.com/office/drawing/2014/main" id="{4063A65F-7465-A3CC-2465-6ECDD3059080}"/>
              </a:ext>
            </a:extLst>
          </p:cNvPr>
          <p:cNvSpPr>
            <a:spLocks noGrp="1"/>
          </p:cNvSpPr>
          <p:nvPr>
            <p:ph type="ftr" sz="quarter" idx="11"/>
          </p:nvPr>
        </p:nvSpPr>
        <p:spPr/>
        <p:txBody>
          <a:bodyPr/>
          <a:lstStyle/>
          <a:p>
            <a:r>
              <a:rPr lang="en-IN"/>
              <a:t>By Kavya Prajapati</a:t>
            </a:r>
          </a:p>
        </p:txBody>
      </p:sp>
    </p:spTree>
    <p:extLst>
      <p:ext uri="{BB962C8B-B14F-4D97-AF65-F5344CB8AC3E}">
        <p14:creationId xmlns:p14="http://schemas.microsoft.com/office/powerpoint/2010/main" val="19460784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73CC3-ECE7-F05B-A3C8-D763A310EC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1E4DE-D69A-2529-F557-47E885576895}"/>
              </a:ext>
            </a:extLst>
          </p:cNvPr>
          <p:cNvSpPr>
            <a:spLocks noGrp="1"/>
          </p:cNvSpPr>
          <p:nvPr>
            <p:ph type="title"/>
          </p:nvPr>
        </p:nvSpPr>
        <p:spPr/>
        <p:txBody>
          <a:bodyPr>
            <a:normAutofit/>
          </a:bodyPr>
          <a:lstStyle/>
          <a:p>
            <a:r>
              <a:rPr lang="en-IN" sz="7200" dirty="0">
                <a:solidFill>
                  <a:schemeClr val="accent4"/>
                </a:solidFill>
              </a:rPr>
              <a:t>Why use CSS &amp; JavaScript</a:t>
            </a:r>
          </a:p>
        </p:txBody>
      </p:sp>
      <p:sp>
        <p:nvSpPr>
          <p:cNvPr id="3" name="Content Placeholder 2">
            <a:extLst>
              <a:ext uri="{FF2B5EF4-FFF2-40B4-BE49-F238E27FC236}">
                <a16:creationId xmlns:a16="http://schemas.microsoft.com/office/drawing/2014/main" id="{32A1E69F-FD3C-1D69-7497-25DC9288ABF3}"/>
              </a:ext>
            </a:extLst>
          </p:cNvPr>
          <p:cNvSpPr>
            <a:spLocks noGrp="1"/>
          </p:cNvSpPr>
          <p:nvPr>
            <p:ph idx="1"/>
          </p:nvPr>
        </p:nvSpPr>
        <p:spPr/>
        <p:txBody>
          <a:bodyPr>
            <a:normAutofit/>
          </a:bodyPr>
          <a:lstStyle/>
          <a:p>
            <a:r>
              <a:rPr lang="en-IN" sz="3600" dirty="0"/>
              <a:t>HTML is used for designing the layout of a page, a backbone of the website</a:t>
            </a:r>
          </a:p>
          <a:p>
            <a:r>
              <a:rPr lang="en-IN" sz="3600" dirty="0"/>
              <a:t>CSS is used to add Styling to the layout</a:t>
            </a:r>
          </a:p>
          <a:p>
            <a:r>
              <a:rPr lang="en-IN" sz="3600" dirty="0"/>
              <a:t>JavaScript is used to program logic for the text page layout, e.g. what happens when user hovers over a box, when to hide or show elements</a:t>
            </a:r>
            <a:endParaRPr lang="en-IN" sz="3200" dirty="0"/>
          </a:p>
        </p:txBody>
      </p:sp>
      <p:sp>
        <p:nvSpPr>
          <p:cNvPr id="4" name="Footer Placeholder 3">
            <a:extLst>
              <a:ext uri="{FF2B5EF4-FFF2-40B4-BE49-F238E27FC236}">
                <a16:creationId xmlns:a16="http://schemas.microsoft.com/office/drawing/2014/main" id="{E05F2DDC-7768-541E-9ABF-5B71B491460F}"/>
              </a:ext>
            </a:extLst>
          </p:cNvPr>
          <p:cNvSpPr>
            <a:spLocks noGrp="1"/>
          </p:cNvSpPr>
          <p:nvPr>
            <p:ph type="ftr" sz="quarter" idx="11"/>
          </p:nvPr>
        </p:nvSpPr>
        <p:spPr/>
        <p:txBody>
          <a:bodyPr/>
          <a:lstStyle/>
          <a:p>
            <a:r>
              <a:rPr lang="en-IN"/>
              <a:t>By Kavya Prajapati</a:t>
            </a:r>
          </a:p>
        </p:txBody>
      </p:sp>
    </p:spTree>
    <p:extLst>
      <p:ext uri="{BB962C8B-B14F-4D97-AF65-F5344CB8AC3E}">
        <p14:creationId xmlns:p14="http://schemas.microsoft.com/office/powerpoint/2010/main" val="3466539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45DB5-E467-C0D4-DDB9-58CCB4AC2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3CEB0-F244-D3E5-6F38-2261B602F62C}"/>
              </a:ext>
            </a:extLst>
          </p:cNvPr>
          <p:cNvSpPr>
            <a:spLocks noGrp="1"/>
          </p:cNvSpPr>
          <p:nvPr>
            <p:ph type="title"/>
          </p:nvPr>
        </p:nvSpPr>
        <p:spPr>
          <a:xfrm>
            <a:off x="838200" y="365126"/>
            <a:ext cx="3586316" cy="960440"/>
          </a:xfrm>
        </p:spPr>
        <p:txBody>
          <a:bodyPr>
            <a:normAutofit fontScale="90000"/>
          </a:bodyPr>
          <a:lstStyle/>
          <a:p>
            <a:r>
              <a:rPr lang="en-IN" dirty="0">
                <a:solidFill>
                  <a:srgbClr val="00B0F0"/>
                </a:solidFill>
              </a:rPr>
              <a:t>Core Web Vitals</a:t>
            </a:r>
          </a:p>
        </p:txBody>
      </p:sp>
      <p:sp>
        <p:nvSpPr>
          <p:cNvPr id="3" name="Content Placeholder 2">
            <a:extLst>
              <a:ext uri="{FF2B5EF4-FFF2-40B4-BE49-F238E27FC236}">
                <a16:creationId xmlns:a16="http://schemas.microsoft.com/office/drawing/2014/main" id="{13DB33E1-CD87-9DB7-4C7D-AEE43BD46E29}"/>
              </a:ext>
            </a:extLst>
          </p:cNvPr>
          <p:cNvSpPr>
            <a:spLocks noGrp="1"/>
          </p:cNvSpPr>
          <p:nvPr>
            <p:ph idx="1"/>
          </p:nvPr>
        </p:nvSpPr>
        <p:spPr>
          <a:xfrm>
            <a:off x="838200" y="1504336"/>
            <a:ext cx="10515600" cy="4576712"/>
          </a:xfrm>
        </p:spPr>
        <p:txBody>
          <a:bodyPr/>
          <a:lstStyle/>
          <a:p>
            <a:r>
              <a:rPr lang="en-IN" dirty="0"/>
              <a:t>When two websites have similar contents then Core web vitals is used for getting higher priority by Search Engine</a:t>
            </a:r>
          </a:p>
          <a:p>
            <a:pPr marL="514350" indent="-514350">
              <a:buFont typeface="+mj-lt"/>
              <a:buAutoNum type="arabicPeriod"/>
            </a:pPr>
            <a:r>
              <a:rPr lang="en-IN" dirty="0"/>
              <a:t>CLS (</a:t>
            </a:r>
            <a:r>
              <a:rPr lang="en-IN" dirty="0" err="1"/>
              <a:t>Cummulative</a:t>
            </a:r>
            <a:r>
              <a:rPr lang="en-IN" dirty="0"/>
              <a:t> Layout Shift) : We should have as less as possible shifts in our layout for better user experience</a:t>
            </a:r>
          </a:p>
          <a:p>
            <a:pPr marL="514350" indent="-514350">
              <a:buFont typeface="+mj-lt"/>
              <a:buAutoNum type="arabicPeriod"/>
            </a:pPr>
            <a:r>
              <a:rPr lang="en-IN" dirty="0"/>
              <a:t>LCP (Largest </a:t>
            </a:r>
            <a:r>
              <a:rPr lang="en-IN" dirty="0" err="1"/>
              <a:t>Contentful</a:t>
            </a:r>
            <a:r>
              <a:rPr lang="en-IN" dirty="0"/>
              <a:t> Paint) : Time taken to load the largest element, 2.5 seconds is ideal</a:t>
            </a:r>
          </a:p>
          <a:p>
            <a:pPr marL="514350" indent="-514350">
              <a:buFont typeface="+mj-lt"/>
              <a:buAutoNum type="arabicPeriod"/>
            </a:pPr>
            <a:r>
              <a:rPr lang="en-IN" dirty="0"/>
              <a:t>FID (First Input Delay) : time taken to process an input on website, less than 100 milliseconds is ideal</a:t>
            </a:r>
          </a:p>
          <a:p>
            <a:r>
              <a:rPr lang="en-IN" dirty="0"/>
              <a:t>All of these 3 can be measured by using inspect element in Browser</a:t>
            </a:r>
          </a:p>
        </p:txBody>
      </p:sp>
      <p:sp>
        <p:nvSpPr>
          <p:cNvPr id="4" name="Footer Placeholder 3">
            <a:extLst>
              <a:ext uri="{FF2B5EF4-FFF2-40B4-BE49-F238E27FC236}">
                <a16:creationId xmlns:a16="http://schemas.microsoft.com/office/drawing/2014/main" id="{51BA637E-44B8-BCA0-9AB4-2123D41EE117}"/>
              </a:ext>
            </a:extLst>
          </p:cNvPr>
          <p:cNvSpPr>
            <a:spLocks noGrp="1"/>
          </p:cNvSpPr>
          <p:nvPr>
            <p:ph type="ftr" sz="quarter" idx="11"/>
          </p:nvPr>
        </p:nvSpPr>
        <p:spPr/>
        <p:txBody>
          <a:bodyPr/>
          <a:lstStyle/>
          <a:p>
            <a:r>
              <a:rPr lang="en-IN"/>
              <a:t>By Kavya Prajapati</a:t>
            </a:r>
          </a:p>
        </p:txBody>
      </p:sp>
    </p:spTree>
    <p:extLst>
      <p:ext uri="{BB962C8B-B14F-4D97-AF65-F5344CB8AC3E}">
        <p14:creationId xmlns:p14="http://schemas.microsoft.com/office/powerpoint/2010/main" val="42138084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40493-B90E-7B15-4D0E-66F0C92F10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856CC9-3AAB-DEFB-76FA-1225F6FACEEE}"/>
              </a:ext>
            </a:extLst>
          </p:cNvPr>
          <p:cNvSpPr>
            <a:spLocks noGrp="1"/>
          </p:cNvSpPr>
          <p:nvPr>
            <p:ph type="title"/>
          </p:nvPr>
        </p:nvSpPr>
        <p:spPr>
          <a:xfrm>
            <a:off x="838200" y="365126"/>
            <a:ext cx="10301748" cy="960440"/>
          </a:xfrm>
        </p:spPr>
        <p:txBody>
          <a:bodyPr>
            <a:normAutofit/>
          </a:bodyPr>
          <a:lstStyle/>
          <a:p>
            <a:r>
              <a:rPr lang="en-IN" dirty="0">
                <a:solidFill>
                  <a:srgbClr val="00B0F0"/>
                </a:solidFill>
              </a:rPr>
              <a:t>Meta Keywords and Description</a:t>
            </a:r>
          </a:p>
        </p:txBody>
      </p:sp>
      <p:sp>
        <p:nvSpPr>
          <p:cNvPr id="3" name="Content Placeholder 2">
            <a:extLst>
              <a:ext uri="{FF2B5EF4-FFF2-40B4-BE49-F238E27FC236}">
                <a16:creationId xmlns:a16="http://schemas.microsoft.com/office/drawing/2014/main" id="{44A955AF-3D16-909C-F327-4156C19D506E}"/>
              </a:ext>
            </a:extLst>
          </p:cNvPr>
          <p:cNvSpPr>
            <a:spLocks noGrp="1"/>
          </p:cNvSpPr>
          <p:nvPr>
            <p:ph idx="1"/>
          </p:nvPr>
        </p:nvSpPr>
        <p:spPr>
          <a:xfrm>
            <a:off x="838200" y="1504336"/>
            <a:ext cx="10515600" cy="4576712"/>
          </a:xfrm>
        </p:spPr>
        <p:txBody>
          <a:bodyPr/>
          <a:lstStyle/>
          <a:p>
            <a:r>
              <a:rPr lang="en-IN" dirty="0"/>
              <a:t>In the meta tag, content value is used to show the content of your page to SEO so that it can provide good content to the user when the user search on Search Engine</a:t>
            </a:r>
          </a:p>
          <a:p>
            <a:r>
              <a:rPr lang="en-IN" dirty="0"/>
              <a:t>Meta keywords are deprecated now because many websites used to abuse it so now keywords are generated by SEO by parsing your webpage</a:t>
            </a:r>
          </a:p>
        </p:txBody>
      </p:sp>
      <p:sp>
        <p:nvSpPr>
          <p:cNvPr id="4" name="Footer Placeholder 3">
            <a:extLst>
              <a:ext uri="{FF2B5EF4-FFF2-40B4-BE49-F238E27FC236}">
                <a16:creationId xmlns:a16="http://schemas.microsoft.com/office/drawing/2014/main" id="{266AD9AE-5CDD-1EBE-DECF-2709D8170E83}"/>
              </a:ext>
            </a:extLst>
          </p:cNvPr>
          <p:cNvSpPr>
            <a:spLocks noGrp="1"/>
          </p:cNvSpPr>
          <p:nvPr>
            <p:ph type="ftr" sz="quarter" idx="11"/>
          </p:nvPr>
        </p:nvSpPr>
        <p:spPr/>
        <p:txBody>
          <a:bodyPr/>
          <a:lstStyle/>
          <a:p>
            <a:r>
              <a:rPr lang="en-IN"/>
              <a:t>By Kavya Prajapati</a:t>
            </a:r>
          </a:p>
        </p:txBody>
      </p:sp>
    </p:spTree>
    <p:extLst>
      <p:ext uri="{BB962C8B-B14F-4D97-AF65-F5344CB8AC3E}">
        <p14:creationId xmlns:p14="http://schemas.microsoft.com/office/powerpoint/2010/main" val="36245585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90583-A747-EB20-3D02-08CBE24023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1244FF-B80C-C34A-ACD5-58B222B1C24E}"/>
              </a:ext>
            </a:extLst>
          </p:cNvPr>
          <p:cNvSpPr>
            <a:spLocks noGrp="1"/>
          </p:cNvSpPr>
          <p:nvPr>
            <p:ph type="title"/>
          </p:nvPr>
        </p:nvSpPr>
        <p:spPr/>
        <p:txBody>
          <a:bodyPr>
            <a:normAutofit fontScale="90000"/>
          </a:bodyPr>
          <a:lstStyle/>
          <a:p>
            <a:r>
              <a:rPr lang="en-IN" sz="7200" dirty="0">
                <a:solidFill>
                  <a:schemeClr val="accent4"/>
                </a:solidFill>
              </a:rPr>
              <a:t>An Analogy for HTML, CSS, JS</a:t>
            </a:r>
          </a:p>
        </p:txBody>
      </p:sp>
      <p:sp>
        <p:nvSpPr>
          <p:cNvPr id="3" name="Content Placeholder 2">
            <a:extLst>
              <a:ext uri="{FF2B5EF4-FFF2-40B4-BE49-F238E27FC236}">
                <a16:creationId xmlns:a16="http://schemas.microsoft.com/office/drawing/2014/main" id="{4C648132-1631-FFD5-A0AE-0A0A1AC8ADA3}"/>
              </a:ext>
            </a:extLst>
          </p:cNvPr>
          <p:cNvSpPr>
            <a:spLocks noGrp="1"/>
          </p:cNvSpPr>
          <p:nvPr>
            <p:ph idx="1"/>
          </p:nvPr>
        </p:nvSpPr>
        <p:spPr>
          <a:xfrm>
            <a:off x="838200" y="2401094"/>
            <a:ext cx="5501553" cy="2839500"/>
          </a:xfrm>
        </p:spPr>
        <p:txBody>
          <a:bodyPr>
            <a:normAutofit fontScale="92500" lnSpcReduction="20000"/>
          </a:bodyPr>
          <a:lstStyle/>
          <a:p>
            <a:pPr marL="0" indent="0">
              <a:buNone/>
            </a:pPr>
            <a:endParaRPr lang="en-IN" sz="3200" dirty="0"/>
          </a:p>
          <a:p>
            <a:pPr marL="0" indent="0">
              <a:buNone/>
            </a:pPr>
            <a:r>
              <a:rPr lang="en-IN" sz="3200" dirty="0"/>
              <a:t>HTML = Car Body</a:t>
            </a:r>
          </a:p>
          <a:p>
            <a:pPr marL="0" indent="0">
              <a:buNone/>
            </a:pPr>
            <a:endParaRPr lang="en-IN" sz="3200" dirty="0"/>
          </a:p>
          <a:p>
            <a:pPr marL="0" indent="0">
              <a:buNone/>
            </a:pPr>
            <a:r>
              <a:rPr lang="en-IN" sz="3200" dirty="0"/>
              <a:t>CSS = Car Paint, Decoration</a:t>
            </a:r>
          </a:p>
          <a:p>
            <a:pPr marL="0" indent="0">
              <a:buNone/>
            </a:pPr>
            <a:endParaRPr lang="en-IN" sz="3200" dirty="0"/>
          </a:p>
          <a:p>
            <a:pPr marL="0" indent="0">
              <a:buNone/>
            </a:pPr>
            <a:r>
              <a:rPr lang="en-IN" sz="3200" dirty="0"/>
              <a:t>JavaScript = Car Engine</a:t>
            </a:r>
          </a:p>
        </p:txBody>
      </p:sp>
      <p:sp>
        <p:nvSpPr>
          <p:cNvPr id="4" name="Footer Placeholder 3">
            <a:extLst>
              <a:ext uri="{FF2B5EF4-FFF2-40B4-BE49-F238E27FC236}">
                <a16:creationId xmlns:a16="http://schemas.microsoft.com/office/drawing/2014/main" id="{C7B3D4AB-9EDE-9778-E357-EB55E7FF0743}"/>
              </a:ext>
            </a:extLst>
          </p:cNvPr>
          <p:cNvSpPr>
            <a:spLocks noGrp="1"/>
          </p:cNvSpPr>
          <p:nvPr>
            <p:ph type="ftr" sz="quarter" idx="11"/>
          </p:nvPr>
        </p:nvSpPr>
        <p:spPr/>
        <p:txBody>
          <a:bodyPr/>
          <a:lstStyle/>
          <a:p>
            <a:r>
              <a:rPr lang="en-IN"/>
              <a:t>By Kavya Prajapati</a:t>
            </a:r>
          </a:p>
        </p:txBody>
      </p:sp>
      <p:pic>
        <p:nvPicPr>
          <p:cNvPr id="1026" name="Picture 2" descr="How HTML, CSS, and JavaScript work">
            <a:extLst>
              <a:ext uri="{FF2B5EF4-FFF2-40B4-BE49-F238E27FC236}">
                <a16:creationId xmlns:a16="http://schemas.microsoft.com/office/drawing/2014/main" id="{1C61D839-0BD6-C415-F73C-4E70923EA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53" y="2401094"/>
            <a:ext cx="5070536" cy="283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3453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fade">
                                      <p:cBhvr>
                                        <p:cTn id="29" dur="1000"/>
                                        <p:tgtEl>
                                          <p:spTgt spid="1026"/>
                                        </p:tgtEl>
                                      </p:cBhvr>
                                    </p:animEffect>
                                    <p:anim calcmode="lin" valueType="num">
                                      <p:cBhvr>
                                        <p:cTn id="30" dur="1000" fill="hold"/>
                                        <p:tgtEl>
                                          <p:spTgt spid="1026"/>
                                        </p:tgtEl>
                                        <p:attrNameLst>
                                          <p:attrName>ppt_x</p:attrName>
                                        </p:attrNameLst>
                                      </p:cBhvr>
                                      <p:tavLst>
                                        <p:tav tm="0">
                                          <p:val>
                                            <p:strVal val="#ppt_x"/>
                                          </p:val>
                                        </p:tav>
                                        <p:tav tm="100000">
                                          <p:val>
                                            <p:strVal val="#ppt_x"/>
                                          </p:val>
                                        </p:tav>
                                      </p:tavLst>
                                    </p:anim>
                                    <p:anim calcmode="lin" valueType="num">
                                      <p:cBhvr>
                                        <p:cTn id="3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F237B-30B4-EC97-EE9F-677789BFB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6A8A66-8D29-6529-AF54-457456246B77}"/>
              </a:ext>
            </a:extLst>
          </p:cNvPr>
          <p:cNvSpPr>
            <a:spLocks noGrp="1"/>
          </p:cNvSpPr>
          <p:nvPr>
            <p:ph type="ctrTitle"/>
          </p:nvPr>
        </p:nvSpPr>
        <p:spPr>
          <a:xfrm>
            <a:off x="2649792" y="1600199"/>
            <a:ext cx="6892413" cy="1655762"/>
          </a:xfrm>
        </p:spPr>
        <p:txBody>
          <a:bodyPr>
            <a:normAutofit fontScale="90000"/>
          </a:bodyPr>
          <a:lstStyle/>
          <a:p>
            <a:r>
              <a:rPr lang="en-IN" sz="8800" b="1" dirty="0">
                <a:ln w="22225">
                  <a:solidFill>
                    <a:schemeClr val="accent2"/>
                  </a:solidFill>
                  <a:prstDash val="solid"/>
                </a:ln>
                <a:solidFill>
                  <a:schemeClr val="accent2">
                    <a:lumMod val="40000"/>
                    <a:lumOff val="60000"/>
                  </a:schemeClr>
                </a:solidFill>
              </a:rPr>
              <a:t>Basic Structure</a:t>
            </a:r>
          </a:p>
        </p:txBody>
      </p:sp>
      <p:sp>
        <p:nvSpPr>
          <p:cNvPr id="4" name="Rectangle 3">
            <a:extLst>
              <a:ext uri="{FF2B5EF4-FFF2-40B4-BE49-F238E27FC236}">
                <a16:creationId xmlns:a16="http://schemas.microsoft.com/office/drawing/2014/main" id="{531927D7-7DC8-E6A0-13FB-7F2AB051263D}"/>
              </a:ext>
            </a:extLst>
          </p:cNvPr>
          <p:cNvSpPr/>
          <p:nvPr/>
        </p:nvSpPr>
        <p:spPr>
          <a:xfrm>
            <a:off x="5114801" y="3602039"/>
            <a:ext cx="1962397"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HTML</a:t>
            </a:r>
          </a:p>
        </p:txBody>
      </p:sp>
    </p:spTree>
    <p:extLst>
      <p:ext uri="{BB962C8B-B14F-4D97-AF65-F5344CB8AC3E}">
        <p14:creationId xmlns:p14="http://schemas.microsoft.com/office/powerpoint/2010/main" val="3038780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654916-C3CB-3700-793E-A6472CB4673F}"/>
              </a:ext>
            </a:extLst>
          </p:cNvPr>
          <p:cNvSpPr>
            <a:spLocks noGrp="1"/>
          </p:cNvSpPr>
          <p:nvPr>
            <p:ph type="title"/>
          </p:nvPr>
        </p:nvSpPr>
        <p:spPr/>
        <p:txBody>
          <a:bodyPr>
            <a:normAutofit/>
          </a:bodyPr>
          <a:lstStyle/>
          <a:p>
            <a:r>
              <a:rPr lang="en-IN" sz="7200" dirty="0">
                <a:solidFill>
                  <a:schemeClr val="accent4"/>
                </a:solidFill>
              </a:rPr>
              <a:t>Basic Structure of HTML</a:t>
            </a:r>
          </a:p>
        </p:txBody>
      </p:sp>
      <p:sp>
        <p:nvSpPr>
          <p:cNvPr id="4" name="Footer Placeholder 3">
            <a:extLst>
              <a:ext uri="{FF2B5EF4-FFF2-40B4-BE49-F238E27FC236}">
                <a16:creationId xmlns:a16="http://schemas.microsoft.com/office/drawing/2014/main" id="{F1FC16BF-5EEE-5CDE-20F9-C8006356CD60}"/>
              </a:ext>
            </a:extLst>
          </p:cNvPr>
          <p:cNvSpPr>
            <a:spLocks noGrp="1"/>
          </p:cNvSpPr>
          <p:nvPr>
            <p:ph type="ftr" sz="quarter" idx="11"/>
          </p:nvPr>
        </p:nvSpPr>
        <p:spPr/>
        <p:txBody>
          <a:bodyPr/>
          <a:lstStyle/>
          <a:p>
            <a:r>
              <a:rPr lang="en-IN"/>
              <a:t>By Kavya Prajapati</a:t>
            </a:r>
          </a:p>
        </p:txBody>
      </p:sp>
      <p:sp>
        <p:nvSpPr>
          <p:cNvPr id="7" name="Rectangle 6">
            <a:extLst>
              <a:ext uri="{FF2B5EF4-FFF2-40B4-BE49-F238E27FC236}">
                <a16:creationId xmlns:a16="http://schemas.microsoft.com/office/drawing/2014/main" id="{8F45545D-78CC-7094-31A0-CC26724AB3F7}"/>
              </a:ext>
            </a:extLst>
          </p:cNvPr>
          <p:cNvSpPr/>
          <p:nvPr/>
        </p:nvSpPr>
        <p:spPr>
          <a:xfrm>
            <a:off x="838200" y="1877962"/>
            <a:ext cx="5788742" cy="334296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DOCTYPE</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html</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html</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lang</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a:t>
            </a:r>
            <a:r>
              <a:rPr lang="en-IN" b="0" dirty="0" err="1">
                <a:solidFill>
                  <a:srgbClr val="49E9A6"/>
                </a:solidFill>
                <a:effectLst/>
                <a:latin typeface="Consolas" panose="020B0609020204030204" pitchFamily="49" charset="0"/>
              </a:rPr>
              <a:t>en</a:t>
            </a:r>
            <a:r>
              <a:rPr lang="en-IN" b="0" dirty="0">
                <a:solidFill>
                  <a:srgbClr val="49E9A6"/>
                </a:solidFill>
                <a:effectLst/>
                <a:latin typeface="Consolas" panose="020B0609020204030204" pitchFamily="49" charset="0"/>
              </a:rPr>
              <a:t>"</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head</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meta</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charset</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"UTF-8"</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meta</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name</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"viewport"</a:t>
            </a:r>
            <a:r>
              <a:rPr lang="en-IN" b="0" dirty="0">
                <a:solidFill>
                  <a:srgbClr val="BECFDA"/>
                </a:solidFill>
                <a:effectLst/>
                <a:latin typeface="Consolas" panose="020B0609020204030204" pitchFamily="49" charset="0"/>
              </a:rPr>
              <a:t> </a:t>
            </a:r>
            <a:r>
              <a:rPr lang="en-IN" b="0" i="1" dirty="0">
                <a:solidFill>
                  <a:srgbClr val="D5971A"/>
                </a:solidFill>
                <a:effectLst/>
                <a:latin typeface="Consolas" panose="020B0609020204030204" pitchFamily="49" charset="0"/>
              </a:rPr>
              <a:t>content</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"width=device-width, initial-scale=1.0"</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title</a:t>
            </a:r>
            <a:r>
              <a:rPr lang="en-IN" b="0" dirty="0">
                <a:solidFill>
                  <a:srgbClr val="DCDCDC"/>
                </a:solidFill>
                <a:effectLst/>
                <a:latin typeface="Consolas" panose="020B0609020204030204" pitchFamily="49" charset="0"/>
              </a:rPr>
              <a:t>&gt;</a:t>
            </a:r>
            <a:r>
              <a:rPr lang="en-IN" b="0" dirty="0">
                <a:solidFill>
                  <a:srgbClr val="BECFDA"/>
                </a:solidFill>
                <a:effectLst/>
                <a:latin typeface="Consolas" panose="020B0609020204030204" pitchFamily="49" charset="0"/>
              </a:rPr>
              <a:t>Basic Structure of HTML</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title</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link</a:t>
            </a:r>
            <a:r>
              <a:rPr lang="en-IN" b="0" dirty="0">
                <a:solidFill>
                  <a:srgbClr val="BECFDA"/>
                </a:solidFill>
                <a:effectLst/>
                <a:latin typeface="Consolas" panose="020B0609020204030204" pitchFamily="49" charset="0"/>
              </a:rPr>
              <a:t> </a:t>
            </a:r>
            <a:r>
              <a:rPr lang="en-IN" b="0" i="1" dirty="0" err="1">
                <a:solidFill>
                  <a:srgbClr val="D5971A"/>
                </a:solidFill>
                <a:effectLst/>
                <a:latin typeface="Consolas" panose="020B0609020204030204" pitchFamily="49" charset="0"/>
              </a:rPr>
              <a:t>rel</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"stylesheet"</a:t>
            </a:r>
            <a:r>
              <a:rPr lang="en-IN" b="0" dirty="0">
                <a:solidFill>
                  <a:srgbClr val="BECFDA"/>
                </a:solidFill>
                <a:effectLst/>
                <a:latin typeface="Consolas" panose="020B0609020204030204" pitchFamily="49" charset="0"/>
              </a:rPr>
              <a:t> </a:t>
            </a:r>
            <a:r>
              <a:rPr lang="en-IN" b="0" i="1" dirty="0" err="1">
                <a:solidFill>
                  <a:srgbClr val="D5971A"/>
                </a:solidFill>
                <a:effectLst/>
                <a:latin typeface="Consolas" panose="020B0609020204030204" pitchFamily="49" charset="0"/>
              </a:rPr>
              <a:t>href</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"style.css"</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head</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body</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BECFDA"/>
                </a:solidFill>
                <a:effectLst/>
                <a:latin typeface="Consolas" panose="020B0609020204030204" pitchFamily="49" charset="0"/>
              </a:rPr>
              <a:t>    content: application</a:t>
            </a:r>
          </a:p>
          <a:p>
            <a:pPr>
              <a:lnSpc>
                <a:spcPts val="1650"/>
              </a:lnSpc>
            </a:pPr>
            <a:r>
              <a:rPr lang="en-IN" b="0" dirty="0">
                <a:solidFill>
                  <a:srgbClr val="BECFDA"/>
                </a:solidFill>
                <a:effectLst/>
                <a:latin typeface="Consolas" panose="020B0609020204030204" pitchFamily="49" charset="0"/>
              </a:rPr>
              <a:t>    </a:t>
            </a: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script</a:t>
            </a:r>
            <a:r>
              <a:rPr lang="en-IN" b="0" dirty="0">
                <a:solidFill>
                  <a:srgbClr val="BECFDA"/>
                </a:solidFill>
                <a:effectLst/>
                <a:latin typeface="Consolas" panose="020B0609020204030204" pitchFamily="49" charset="0"/>
              </a:rPr>
              <a:t> </a:t>
            </a:r>
            <a:r>
              <a:rPr lang="en-IN" b="0" i="1" dirty="0" err="1">
                <a:solidFill>
                  <a:srgbClr val="D5971A"/>
                </a:solidFill>
                <a:effectLst/>
                <a:latin typeface="Consolas" panose="020B0609020204030204" pitchFamily="49" charset="0"/>
              </a:rPr>
              <a:t>src</a:t>
            </a:r>
            <a:r>
              <a:rPr lang="en-IN" b="1" dirty="0">
                <a:solidFill>
                  <a:srgbClr val="BECFDA"/>
                </a:solidFill>
                <a:effectLst/>
                <a:latin typeface="Consolas" panose="020B0609020204030204" pitchFamily="49" charset="0"/>
              </a:rPr>
              <a:t>=</a:t>
            </a:r>
            <a:r>
              <a:rPr lang="en-IN" b="0" dirty="0">
                <a:solidFill>
                  <a:srgbClr val="49E9A6"/>
                </a:solidFill>
                <a:effectLst/>
                <a:latin typeface="Consolas" panose="020B0609020204030204" pitchFamily="49" charset="0"/>
              </a:rPr>
              <a:t>"script.js"</a:t>
            </a:r>
            <a:r>
              <a:rPr lang="en-IN" b="0" dirty="0">
                <a:solidFill>
                  <a:srgbClr val="DCDCDC"/>
                </a:solidFill>
                <a:effectLst/>
                <a:latin typeface="Consolas" panose="020B0609020204030204" pitchFamily="49" charset="0"/>
              </a:rPr>
              <a:t>&gt;&lt;/</a:t>
            </a:r>
            <a:r>
              <a:rPr lang="en-IN" b="0" dirty="0">
                <a:solidFill>
                  <a:srgbClr val="E66533"/>
                </a:solidFill>
                <a:effectLst/>
                <a:latin typeface="Consolas" panose="020B0609020204030204" pitchFamily="49" charset="0"/>
              </a:rPr>
              <a:t>script</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body</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r>
              <a:rPr lang="en-IN" b="0" dirty="0">
                <a:solidFill>
                  <a:srgbClr val="DCDCDC"/>
                </a:solidFill>
                <a:effectLst/>
                <a:latin typeface="Consolas" panose="020B0609020204030204" pitchFamily="49" charset="0"/>
              </a:rPr>
              <a:t>&lt;/</a:t>
            </a:r>
            <a:r>
              <a:rPr lang="en-IN" b="0" dirty="0">
                <a:solidFill>
                  <a:srgbClr val="E66533"/>
                </a:solidFill>
                <a:effectLst/>
                <a:latin typeface="Consolas" panose="020B0609020204030204" pitchFamily="49" charset="0"/>
              </a:rPr>
              <a:t>html</a:t>
            </a:r>
            <a:r>
              <a:rPr lang="en-IN" b="0" dirty="0">
                <a:solidFill>
                  <a:srgbClr val="DCDCDC"/>
                </a:solidFill>
                <a:effectLst/>
                <a:latin typeface="Consolas" panose="020B0609020204030204" pitchFamily="49" charset="0"/>
              </a:rPr>
              <a:t>&gt;</a:t>
            </a:r>
            <a:endParaRPr lang="en-IN" b="0" dirty="0">
              <a:solidFill>
                <a:srgbClr val="BECFDA"/>
              </a:solidFill>
              <a:effectLst/>
              <a:latin typeface="Consolas" panose="020B0609020204030204" pitchFamily="49" charset="0"/>
            </a:endParaRPr>
          </a:p>
          <a:p>
            <a:pPr>
              <a:lnSpc>
                <a:spcPts val="1650"/>
              </a:lnSpc>
            </a:pP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1283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CB417-A076-DFAC-79F7-06A7F57D0D8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405DB92-3FA7-42C3-509A-28F4D8926E57}"/>
              </a:ext>
            </a:extLst>
          </p:cNvPr>
          <p:cNvSpPr>
            <a:spLocks noGrp="1"/>
          </p:cNvSpPr>
          <p:nvPr>
            <p:ph type="title"/>
          </p:nvPr>
        </p:nvSpPr>
        <p:spPr/>
        <p:txBody>
          <a:bodyPr>
            <a:normAutofit/>
          </a:bodyPr>
          <a:lstStyle/>
          <a:p>
            <a:r>
              <a:rPr lang="en-IN" sz="7200" dirty="0">
                <a:solidFill>
                  <a:schemeClr val="accent4"/>
                </a:solidFill>
              </a:rPr>
              <a:t>Basic Structure of HTML</a:t>
            </a:r>
          </a:p>
        </p:txBody>
      </p:sp>
      <p:sp>
        <p:nvSpPr>
          <p:cNvPr id="6" name="Content Placeholder 5">
            <a:extLst>
              <a:ext uri="{FF2B5EF4-FFF2-40B4-BE49-F238E27FC236}">
                <a16:creationId xmlns:a16="http://schemas.microsoft.com/office/drawing/2014/main" id="{C5D93FFB-7533-1C8A-0830-09ABDABD1C1E}"/>
              </a:ext>
            </a:extLst>
          </p:cNvPr>
          <p:cNvSpPr>
            <a:spLocks noGrp="1"/>
          </p:cNvSpPr>
          <p:nvPr>
            <p:ph idx="1"/>
          </p:nvPr>
        </p:nvSpPr>
        <p:spPr/>
        <p:txBody>
          <a:bodyPr>
            <a:normAutofit lnSpcReduction="10000"/>
          </a:bodyPr>
          <a:lstStyle/>
          <a:p>
            <a:r>
              <a:rPr lang="en-IN" dirty="0"/>
              <a:t>&lt;html&gt; &amp; &lt;/html&gt; are Opening and Closing tabs respectively, so are &lt;body&gt; &amp; &lt;/body&gt;, &lt;head&gt; &amp; &lt;/head&gt;</a:t>
            </a:r>
          </a:p>
          <a:p>
            <a:r>
              <a:rPr lang="en-IN" dirty="0"/>
              <a:t>Everything inside &lt;html&gt; &amp; &lt;/html&gt; is the content of HTML</a:t>
            </a:r>
          </a:p>
          <a:p>
            <a:r>
              <a:rPr lang="en-IN" dirty="0"/>
              <a:t>Everything inside &lt;body&gt; &amp; &lt;/body&gt; is the content of Body</a:t>
            </a:r>
          </a:p>
          <a:p>
            <a:r>
              <a:rPr lang="en-IN" dirty="0"/>
              <a:t>Everything inside &lt;head&gt; &amp; &lt;/head&gt; is the content of Head</a:t>
            </a:r>
          </a:p>
          <a:p>
            <a:r>
              <a:rPr lang="en-IN" dirty="0"/>
              <a:t>&lt;!DOCTYPE html&gt; is just for the Type of Document and is not necessary at all</a:t>
            </a:r>
          </a:p>
          <a:p>
            <a:r>
              <a:rPr lang="en-IN" dirty="0"/>
              <a:t>&lt;title&gt; &amp; &lt;/title&gt; is the Title of Head that is used by Search Engines</a:t>
            </a:r>
          </a:p>
          <a:p>
            <a:r>
              <a:rPr lang="en-IN" dirty="0"/>
              <a:t>&lt;meta&gt; &amp; &lt;/meta&gt; has all the keywords for a website to describe the content of a website</a:t>
            </a:r>
          </a:p>
          <a:p>
            <a:endParaRPr lang="en-IN" dirty="0"/>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28B547C6-09DB-D5A9-7B87-53E5787CE265}"/>
              </a:ext>
            </a:extLst>
          </p:cNvPr>
          <p:cNvSpPr>
            <a:spLocks noGrp="1"/>
          </p:cNvSpPr>
          <p:nvPr>
            <p:ph type="ftr" sz="quarter" idx="11"/>
          </p:nvPr>
        </p:nvSpPr>
        <p:spPr/>
        <p:txBody>
          <a:bodyPr/>
          <a:lstStyle/>
          <a:p>
            <a:r>
              <a:rPr lang="en-IN"/>
              <a:t>By Kavya Prajapati</a:t>
            </a:r>
          </a:p>
        </p:txBody>
      </p:sp>
    </p:spTree>
    <p:extLst>
      <p:ext uri="{BB962C8B-B14F-4D97-AF65-F5344CB8AC3E}">
        <p14:creationId xmlns:p14="http://schemas.microsoft.com/office/powerpoint/2010/main" val="32695684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1000"/>
                                        <p:tgtEl>
                                          <p:spTgt spid="6">
                                            <p:txEl>
                                              <p:pRg st="1" end="1"/>
                                            </p:txEl>
                                          </p:spTgt>
                                        </p:tgtEl>
                                      </p:cBhvr>
                                    </p:animEffect>
                                    <p:anim calcmode="lin" valueType="num">
                                      <p:cBhvr>
                                        <p:cTn id="1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1000"/>
                                        <p:tgtEl>
                                          <p:spTgt spid="6">
                                            <p:txEl>
                                              <p:pRg st="2" end="2"/>
                                            </p:txEl>
                                          </p:spTgt>
                                        </p:tgtEl>
                                      </p:cBhvr>
                                    </p:animEffect>
                                    <p:anim calcmode="lin" valueType="num">
                                      <p:cBhvr>
                                        <p:cTn id="2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1000"/>
                                        <p:tgtEl>
                                          <p:spTgt spid="6">
                                            <p:txEl>
                                              <p:pRg st="4" end="4"/>
                                            </p:txEl>
                                          </p:spTgt>
                                        </p:tgtEl>
                                      </p:cBhvr>
                                    </p:animEffect>
                                    <p:anim calcmode="lin" valueType="num">
                                      <p:cBhvr>
                                        <p:cTn id="3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1000"/>
                                        <p:tgtEl>
                                          <p:spTgt spid="6">
                                            <p:txEl>
                                              <p:pRg st="5" end="5"/>
                                            </p:txEl>
                                          </p:spTgt>
                                        </p:tgtEl>
                                      </p:cBhvr>
                                    </p:animEffect>
                                    <p:anim calcmode="lin" valueType="num">
                                      <p:cBhvr>
                                        <p:cTn id="3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1000"/>
                                        <p:tgtEl>
                                          <p:spTgt spid="6">
                                            <p:txEl>
                                              <p:pRg st="6" end="6"/>
                                            </p:txEl>
                                          </p:spTgt>
                                        </p:tgtEl>
                                      </p:cBhvr>
                                    </p:animEffect>
                                    <p:anim calcmode="lin" valueType="num">
                                      <p:cBhvr>
                                        <p:cTn id="4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E8D2-B5C7-46C3-6E54-EFB1C23B2E42}"/>
              </a:ext>
            </a:extLst>
          </p:cNvPr>
          <p:cNvSpPr>
            <a:spLocks noGrp="1"/>
          </p:cNvSpPr>
          <p:nvPr>
            <p:ph type="title"/>
          </p:nvPr>
        </p:nvSpPr>
        <p:spPr/>
        <p:txBody>
          <a:bodyPr/>
          <a:lstStyle/>
          <a:p>
            <a:r>
              <a:rPr lang="en-IN" dirty="0">
                <a:solidFill>
                  <a:schemeClr val="accent4"/>
                </a:solidFill>
              </a:rPr>
              <a:t>How to Preview Website in your phone</a:t>
            </a:r>
          </a:p>
        </p:txBody>
      </p:sp>
      <p:sp>
        <p:nvSpPr>
          <p:cNvPr id="3" name="Content Placeholder 2">
            <a:extLst>
              <a:ext uri="{FF2B5EF4-FFF2-40B4-BE49-F238E27FC236}">
                <a16:creationId xmlns:a16="http://schemas.microsoft.com/office/drawing/2014/main" id="{9740C88E-40A3-C8CA-0C92-907C9BD5D315}"/>
              </a:ext>
            </a:extLst>
          </p:cNvPr>
          <p:cNvSpPr>
            <a:spLocks noGrp="1"/>
          </p:cNvSpPr>
          <p:nvPr>
            <p:ph idx="1"/>
          </p:nvPr>
        </p:nvSpPr>
        <p:spPr>
          <a:xfrm>
            <a:off x="838200" y="1825625"/>
            <a:ext cx="10515600" cy="1782814"/>
          </a:xfrm>
        </p:spPr>
        <p:txBody>
          <a:bodyPr/>
          <a:lstStyle/>
          <a:p>
            <a:r>
              <a:rPr lang="en-IN" dirty="0"/>
              <a:t>First go to </a:t>
            </a:r>
            <a:r>
              <a:rPr lang="en-IN" dirty="0" err="1"/>
              <a:t>cmd</a:t>
            </a:r>
            <a:r>
              <a:rPr lang="en-IN" dirty="0"/>
              <a:t>, type ipconfig and get your IP Address</a:t>
            </a:r>
          </a:p>
          <a:p>
            <a:endParaRPr lang="en-IN" dirty="0"/>
          </a:p>
          <a:p>
            <a:pPr marL="0" indent="0">
              <a:buNone/>
            </a:pPr>
            <a:endParaRPr lang="en-IN" dirty="0"/>
          </a:p>
          <a:p>
            <a:pPr marL="0" indent="0">
              <a:buNone/>
            </a:pPr>
            <a:endParaRPr lang="en-IN" dirty="0"/>
          </a:p>
          <a:p>
            <a:pPr marL="0" indent="0">
              <a:buNone/>
            </a:pPr>
            <a:endParaRPr lang="en-IN" dirty="0"/>
          </a:p>
          <a:p>
            <a:endParaRPr lang="en-IN" dirty="0"/>
          </a:p>
        </p:txBody>
      </p:sp>
      <p:sp>
        <p:nvSpPr>
          <p:cNvPr id="4" name="Footer Placeholder 3">
            <a:extLst>
              <a:ext uri="{FF2B5EF4-FFF2-40B4-BE49-F238E27FC236}">
                <a16:creationId xmlns:a16="http://schemas.microsoft.com/office/drawing/2014/main" id="{961EF508-B0E2-AB50-8E7F-FA43CDB15970}"/>
              </a:ext>
            </a:extLst>
          </p:cNvPr>
          <p:cNvSpPr>
            <a:spLocks noGrp="1"/>
          </p:cNvSpPr>
          <p:nvPr>
            <p:ph type="ftr" sz="quarter" idx="11"/>
          </p:nvPr>
        </p:nvSpPr>
        <p:spPr/>
        <p:txBody>
          <a:bodyPr/>
          <a:lstStyle/>
          <a:p>
            <a:r>
              <a:rPr lang="en-IN"/>
              <a:t>By Kavya Prajapati</a:t>
            </a:r>
          </a:p>
        </p:txBody>
      </p:sp>
      <p:pic>
        <p:nvPicPr>
          <p:cNvPr id="6" name="Picture 5">
            <a:extLst>
              <a:ext uri="{FF2B5EF4-FFF2-40B4-BE49-F238E27FC236}">
                <a16:creationId xmlns:a16="http://schemas.microsoft.com/office/drawing/2014/main" id="{EB8033E3-C012-700B-2D84-1E5558753123}"/>
              </a:ext>
            </a:extLst>
          </p:cNvPr>
          <p:cNvPicPr>
            <a:picLocks noChangeAspect="1"/>
          </p:cNvPicPr>
          <p:nvPr/>
        </p:nvPicPr>
        <p:blipFill>
          <a:blip r:embed="rId2"/>
          <a:stretch>
            <a:fillRect/>
          </a:stretch>
        </p:blipFill>
        <p:spPr>
          <a:xfrm>
            <a:off x="1093446" y="2250938"/>
            <a:ext cx="5890308" cy="1178062"/>
          </a:xfrm>
          <a:prstGeom prst="rect">
            <a:avLst/>
          </a:prstGeom>
        </p:spPr>
      </p:pic>
    </p:spTree>
    <p:extLst>
      <p:ext uri="{BB962C8B-B14F-4D97-AF65-F5344CB8AC3E}">
        <p14:creationId xmlns:p14="http://schemas.microsoft.com/office/powerpoint/2010/main" val="9237702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84A00-5AFC-2E09-2079-BE13480BA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F7F444-A3C3-27EB-B2FB-97021FF13CAB}"/>
              </a:ext>
            </a:extLst>
          </p:cNvPr>
          <p:cNvSpPr>
            <a:spLocks noGrp="1"/>
          </p:cNvSpPr>
          <p:nvPr>
            <p:ph type="title"/>
          </p:nvPr>
        </p:nvSpPr>
        <p:spPr/>
        <p:txBody>
          <a:bodyPr/>
          <a:lstStyle/>
          <a:p>
            <a:r>
              <a:rPr lang="en-IN" dirty="0">
                <a:solidFill>
                  <a:schemeClr val="accent4"/>
                </a:solidFill>
              </a:rPr>
              <a:t>How to Preview Website in your phone</a:t>
            </a:r>
          </a:p>
        </p:txBody>
      </p:sp>
      <p:sp>
        <p:nvSpPr>
          <p:cNvPr id="3" name="Content Placeholder 2">
            <a:extLst>
              <a:ext uri="{FF2B5EF4-FFF2-40B4-BE49-F238E27FC236}">
                <a16:creationId xmlns:a16="http://schemas.microsoft.com/office/drawing/2014/main" id="{A7286D5E-8958-6038-C855-90F42BA363C4}"/>
              </a:ext>
            </a:extLst>
          </p:cNvPr>
          <p:cNvSpPr>
            <a:spLocks noGrp="1"/>
          </p:cNvSpPr>
          <p:nvPr>
            <p:ph idx="1"/>
          </p:nvPr>
        </p:nvSpPr>
        <p:spPr/>
        <p:txBody>
          <a:bodyPr/>
          <a:lstStyle/>
          <a:p>
            <a:r>
              <a:rPr lang="en-IN" dirty="0"/>
              <a:t>Go to VS Code settings and type Live Preview and paste you IP Address in Live Preview : Host IP and Restart VS Code</a:t>
            </a:r>
          </a:p>
          <a:p>
            <a:endParaRPr lang="en-IN" dirty="0"/>
          </a:p>
          <a:p>
            <a:pPr marL="0" indent="0">
              <a:buNone/>
            </a:pPr>
            <a:endParaRPr lang="en-IN" dirty="0"/>
          </a:p>
          <a:p>
            <a:pPr marL="0" indent="0">
              <a:buNone/>
            </a:pPr>
            <a:endParaRPr lang="en-IN" dirty="0"/>
          </a:p>
          <a:p>
            <a:endParaRPr lang="en-IN" dirty="0"/>
          </a:p>
        </p:txBody>
      </p:sp>
      <p:sp>
        <p:nvSpPr>
          <p:cNvPr id="4" name="Footer Placeholder 3">
            <a:extLst>
              <a:ext uri="{FF2B5EF4-FFF2-40B4-BE49-F238E27FC236}">
                <a16:creationId xmlns:a16="http://schemas.microsoft.com/office/drawing/2014/main" id="{81C4007B-90C1-F876-4E6C-F4DB6EE4B6EA}"/>
              </a:ext>
            </a:extLst>
          </p:cNvPr>
          <p:cNvSpPr>
            <a:spLocks noGrp="1"/>
          </p:cNvSpPr>
          <p:nvPr>
            <p:ph type="ftr" sz="quarter" idx="11"/>
          </p:nvPr>
        </p:nvSpPr>
        <p:spPr/>
        <p:txBody>
          <a:bodyPr/>
          <a:lstStyle/>
          <a:p>
            <a:r>
              <a:rPr lang="en-IN" dirty="0"/>
              <a:t>By Kavya Prajapati</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EC8DFAD6-2D49-4518-B05B-2E1961C4BAEB}"/>
                  </a:ext>
                </a:extLst>
              </p14:cNvPr>
              <p14:cNvContentPartPr/>
              <p14:nvPr/>
            </p14:nvContentPartPr>
            <p14:xfrm>
              <a:off x="-1327498" y="1710588"/>
              <a:ext cx="360" cy="360"/>
            </p14:xfrm>
          </p:contentPart>
        </mc:Choice>
        <mc:Fallback xmlns="">
          <p:pic>
            <p:nvPicPr>
              <p:cNvPr id="13" name="Ink 12">
                <a:extLst>
                  <a:ext uri="{FF2B5EF4-FFF2-40B4-BE49-F238E27FC236}">
                    <a16:creationId xmlns:a16="http://schemas.microsoft.com/office/drawing/2014/main" id="{EC8DFAD6-2D49-4518-B05B-2E1961C4BAEB}"/>
                  </a:ext>
                </a:extLst>
              </p:cNvPr>
              <p:cNvPicPr/>
              <p:nvPr/>
            </p:nvPicPr>
            <p:blipFill>
              <a:blip r:embed="rId3"/>
              <a:stretch>
                <a:fillRect/>
              </a:stretch>
            </p:blipFill>
            <p:spPr>
              <a:xfrm>
                <a:off x="-1333618" y="1704468"/>
                <a:ext cx="12600" cy="12600"/>
              </a:xfrm>
              <a:prstGeom prst="rect">
                <a:avLst/>
              </a:prstGeom>
            </p:spPr>
          </p:pic>
        </mc:Fallback>
      </mc:AlternateContent>
      <p:grpSp>
        <p:nvGrpSpPr>
          <p:cNvPr id="19" name="Group 18">
            <a:extLst>
              <a:ext uri="{FF2B5EF4-FFF2-40B4-BE49-F238E27FC236}">
                <a16:creationId xmlns:a16="http://schemas.microsoft.com/office/drawing/2014/main" id="{144D58D5-0E0F-AA79-EE1E-12ED54A4E5F2}"/>
              </a:ext>
            </a:extLst>
          </p:cNvPr>
          <p:cNvGrpSpPr/>
          <p:nvPr/>
        </p:nvGrpSpPr>
        <p:grpSpPr>
          <a:xfrm>
            <a:off x="838199" y="2589616"/>
            <a:ext cx="5915711" cy="3587348"/>
            <a:chOff x="838199" y="2589616"/>
            <a:chExt cx="5915711" cy="3587348"/>
          </a:xfrm>
        </p:grpSpPr>
        <p:pic>
          <p:nvPicPr>
            <p:cNvPr id="7" name="Picture 6">
              <a:extLst>
                <a:ext uri="{FF2B5EF4-FFF2-40B4-BE49-F238E27FC236}">
                  <a16:creationId xmlns:a16="http://schemas.microsoft.com/office/drawing/2014/main" id="{1E218952-75BB-9776-60AF-F22AAEC5B0A5}"/>
                </a:ext>
              </a:extLst>
            </p:cNvPr>
            <p:cNvPicPr>
              <a:picLocks noChangeAspect="1"/>
            </p:cNvPicPr>
            <p:nvPr/>
          </p:nvPicPr>
          <p:blipFill>
            <a:blip r:embed="rId4"/>
            <a:stretch>
              <a:fillRect/>
            </a:stretch>
          </p:blipFill>
          <p:spPr>
            <a:xfrm>
              <a:off x="838199" y="2589616"/>
              <a:ext cx="5915711" cy="3587348"/>
            </a:xfrm>
            <a:prstGeom prst="rect">
              <a:avLst/>
            </a:prstGeom>
          </p:spPr>
        </p:pic>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3FC386F2-C7A2-929F-A295-85D020B80F2E}"/>
                    </a:ext>
                  </a:extLst>
                </p14:cNvPr>
                <p14:cNvContentPartPr/>
                <p14:nvPr/>
              </p14:nvContentPartPr>
              <p14:xfrm>
                <a:off x="1739342" y="5582748"/>
                <a:ext cx="2664000" cy="583200"/>
              </p14:xfrm>
            </p:contentPart>
          </mc:Choice>
          <mc:Fallback xmlns="">
            <p:pic>
              <p:nvPicPr>
                <p:cNvPr id="16" name="Ink 15">
                  <a:extLst>
                    <a:ext uri="{FF2B5EF4-FFF2-40B4-BE49-F238E27FC236}">
                      <a16:creationId xmlns:a16="http://schemas.microsoft.com/office/drawing/2014/main" id="{3FC386F2-C7A2-929F-A295-85D020B80F2E}"/>
                    </a:ext>
                  </a:extLst>
                </p:cNvPr>
                <p:cNvPicPr/>
                <p:nvPr/>
              </p:nvPicPr>
              <p:blipFill>
                <a:blip r:embed="rId6"/>
                <a:stretch>
                  <a:fillRect/>
                </a:stretch>
              </p:blipFill>
              <p:spPr>
                <a:xfrm>
                  <a:off x="1733222" y="5576628"/>
                  <a:ext cx="2676240" cy="595440"/>
                </a:xfrm>
                <a:prstGeom prst="rect">
                  <a:avLst/>
                </a:prstGeom>
              </p:spPr>
            </p:pic>
          </mc:Fallback>
        </mc:AlternateContent>
      </p:grpSp>
    </p:spTree>
    <p:extLst>
      <p:ext uri="{BB962C8B-B14F-4D97-AF65-F5344CB8AC3E}">
        <p14:creationId xmlns:p14="http://schemas.microsoft.com/office/powerpoint/2010/main" val="18481668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5B5C1EA-8616-4910-BA98-01887F12FA91}">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225</TotalTime>
  <Words>1791</Words>
  <Application>Microsoft Office PowerPoint</Application>
  <PresentationFormat>Widescreen</PresentationFormat>
  <Paragraphs>246</Paragraphs>
  <Slides>31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Aptos Display</vt:lpstr>
      <vt:lpstr>Arial</vt:lpstr>
      <vt:lpstr>Consolas</vt:lpstr>
      <vt:lpstr>Office Theme</vt:lpstr>
      <vt:lpstr>Introduction</vt:lpstr>
      <vt:lpstr>HTML</vt:lpstr>
      <vt:lpstr>Why use CSS &amp; JavaScript</vt:lpstr>
      <vt:lpstr>An Analogy for HTML, CSS, JS</vt:lpstr>
      <vt:lpstr>Basic Structure</vt:lpstr>
      <vt:lpstr>Basic Structure of HTML</vt:lpstr>
      <vt:lpstr>Basic Structure of HTML</vt:lpstr>
      <vt:lpstr>How to Preview Website in your phone</vt:lpstr>
      <vt:lpstr>How to Preview Website in your phone</vt:lpstr>
      <vt:lpstr>How to Preview Website in your phone</vt:lpstr>
      <vt:lpstr>How to Preview Website in your phone</vt:lpstr>
      <vt:lpstr>Heading, Paragraph and Links</vt:lpstr>
      <vt:lpstr>Headings</vt:lpstr>
      <vt:lpstr>Headings</vt:lpstr>
      <vt:lpstr>Paragraphs</vt:lpstr>
      <vt:lpstr>Paragraphs</vt:lpstr>
      <vt:lpstr>Links</vt:lpstr>
      <vt:lpstr>Links</vt:lpstr>
      <vt:lpstr>PowerPoint Presentation</vt:lpstr>
      <vt:lpstr>Images</vt:lpstr>
      <vt:lpstr>Images</vt:lpstr>
      <vt:lpstr>Lists</vt:lpstr>
      <vt:lpstr>Unordered Lists</vt:lpstr>
      <vt:lpstr>Ordered Lists</vt:lpstr>
      <vt:lpstr>Definition Lists</vt:lpstr>
      <vt:lpstr>Tables</vt:lpstr>
      <vt:lpstr>Tables</vt:lpstr>
      <vt:lpstr>PowerPoint Presentation</vt:lpstr>
      <vt:lpstr>SEO</vt:lpstr>
      <vt:lpstr>Core Web Vitals</vt:lpstr>
      <vt:lpstr>Meta Keywords and Description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Kavya Prajapati</dc:creator>
  <cp:lastModifiedBy>Kavya Prajapati</cp:lastModifiedBy>
  <cp:revision>33</cp:revision>
  <dcterms:created xsi:type="dcterms:W3CDTF">2024-12-08T08:56:34Z</dcterms:created>
  <dcterms:modified xsi:type="dcterms:W3CDTF">2024-12-18T15:57:43Z</dcterms:modified>
</cp:coreProperties>
</file>