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E9253-1076-536F-7F5C-9D1D42DB8AF6}" v="157" dt="2021-10-15T20:18:40.728"/>
    <p1510:client id="{A6BAD64F-6465-4F31-B177-E872D9C7C95E}" v="37" dt="2021-10-07T16:03:02.258"/>
    <p1510:client id="{C30E592F-2CB3-F684-72AA-889F9401ABDA}" v="52" dt="2021-10-12T22:44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when tokenizer used 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</a:t>
            </a:r>
            <a:r>
              <a:rPr lang="en-US" sz="3300">
                <a:solidFill>
                  <a:srgbClr val="FFFFFF"/>
                </a:solidFill>
              </a:rPr>
              <a:t> "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word-level-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tokenizer-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wiki2.json</a:t>
            </a:r>
            <a:r>
              <a:rPr lang="en-US" sz="3300">
                <a:solidFill>
                  <a:srgbClr val="FFFFFF"/>
                </a:solidFill>
              </a:rPr>
              <a:t>"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D080127-DAA2-421E-9DDD-FA28A4B1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41" y="885073"/>
            <a:ext cx="7542699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309DD-7D2F-4B76-A5A6-C27F3ED6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when tokenizer trained as per dataset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444A042-EF94-457D-8182-83E293D91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28" b="-1"/>
          <a:stretch/>
        </p:blipFill>
        <p:spPr>
          <a:xfrm>
            <a:off x="4317850" y="542825"/>
            <a:ext cx="7541482" cy="56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2049-3998-4631-AF95-9659DF7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Mean and SD of </a:t>
            </a:r>
            <a:r>
              <a:rPr lang="en-US" dirty="0">
                <a:solidFill>
                  <a:srgbClr val="0070C0"/>
                </a:solidFill>
                <a:cs typeface="Calibri Light"/>
              </a:rPr>
              <a:t>combined</a:t>
            </a:r>
            <a:r>
              <a:rPr lang="en-US" dirty="0">
                <a:cs typeface="Calibri Light"/>
              </a:rPr>
              <a:t> corpus when 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tokenizer trained as per </a:t>
            </a:r>
            <a:r>
              <a:rPr lang="en-US">
                <a:solidFill>
                  <a:srgbClr val="0070C0"/>
                </a:solidFill>
                <a:cs typeface="Calibri Light"/>
              </a:rPr>
              <a:t>word level tokenization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FE7-FE16-4022-ACB3-23F69ACB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Mean of ppl scores of Combined corpus:  20.480716303189595</a:t>
            </a:r>
            <a:endParaRPr lang="en-US"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Standard deviation of Combined corpus:  13.428275185534478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901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770A-462A-4D04-BEE9-9C97FA87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Mean and SD of </a:t>
            </a:r>
            <a:r>
              <a:rPr lang="en-US" dirty="0">
                <a:solidFill>
                  <a:srgbClr val="0070C0"/>
                </a:solidFill>
                <a:ea typeface="+mj-lt"/>
                <a:cs typeface="+mj-lt"/>
              </a:rPr>
              <a:t>combined corpus</a:t>
            </a:r>
            <a:r>
              <a:rPr lang="en-US" dirty="0">
                <a:ea typeface="+mj-lt"/>
                <a:cs typeface="+mj-lt"/>
              </a:rPr>
              <a:t> when 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tokenizer trained as per </a:t>
            </a:r>
            <a:r>
              <a:rPr lang="en-US">
                <a:solidFill>
                  <a:srgbClr val="0070C0"/>
                </a:solidFill>
                <a:ea typeface="+mj-lt"/>
                <a:cs typeface="+mj-lt"/>
              </a:rPr>
              <a:t>subword level tokenization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544A-F0CC-489B-89D7-5C4737B7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Mean of ppl scores of Combined corpus:  16.538656202952065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Standard deviation of Combined corpus:  9.41659597199234 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40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Output when tokenizer used is "word-level-tokenizer-wiki2.json"</vt:lpstr>
      <vt:lpstr>Output when tokenizer trained as per dataset</vt:lpstr>
      <vt:lpstr>Mean and SD of combined corpus when tokenizer trained as per word level tokenization</vt:lpstr>
      <vt:lpstr>Mean and SD of combined corpus when tokenizer trained as per subword level tokenization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2021-10-07T15:57:21Z</dcterms:created>
  <dcterms:modified xsi:type="dcterms:W3CDTF">2021-10-15T20:19:08Z</dcterms:modified>
</cp:coreProperties>
</file>