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8DCE-F8B8-44D9-BC68-D058A0DA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A4170-BE54-4E3F-AC6D-6C3564EEA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8E4B-44F6-4BA2-B691-9222124A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86C5-8719-479B-BF20-EE010BE7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D72B-4436-48AA-BA3C-ACB712A1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4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783-2A3B-4201-AC44-F45DA270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BC87-CC3E-436A-AC45-8F6AC256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220F-60AF-4F54-A297-8DCF5740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6077-77F8-422A-88ED-64B9EB9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B033-603F-4FA0-9C66-74816852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1C2BF-BE80-40AF-AA4B-03A6BD931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EA362-7EE3-4CDA-B229-3EC110EB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5F40-4B0F-4B2C-ADBB-9073C1EB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CC5D-DA72-4008-AAD6-ADDE74D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EDAC-AC70-46F1-9B29-092C1F58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8054-9829-4955-8C7F-714BF524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4F33-0266-4CDD-85A5-0120472B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A0EC-7999-4254-AE0D-CB404810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FB15-41A2-4BFA-AC9D-9CFC970D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81F0-C89B-4F15-B796-2D8D18A3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40FA-70A8-4512-89DE-A311CE26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1DC2-B200-4BB2-A7B2-DD61AAF2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A188-E2AE-48C8-A1BA-B982CFF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602C-FB39-4C0A-9B75-A8186CDE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1D0A-501F-4DAF-AAEC-836D803F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FCF-6E03-450D-B700-1974193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EFED-37F6-404B-85C0-70708320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E6AB-7A41-493A-8C0C-7F188FC7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8E79-FBB3-477C-ABC7-073DB66D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49C6-DE36-47ED-A3A7-3D356676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8803-D5A0-4F51-9006-F66EC2E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1A01-D7B1-49E2-B048-9BA415F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4A1F-2070-4AE8-9DE4-01EE6554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9F75-E2E0-4EAF-8CA5-667B8326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0BBE0-67C6-4F53-8C73-688E6636A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D4AAD-6B49-49EA-801A-0AC16EC2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23AC3-FD63-4DF6-9EC7-84B50E0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11F4B-7846-46FE-A393-586EC2A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AABA6-9370-497D-9622-C45F3B07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D216-70BF-4FF7-B1A2-D6D443ED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8BE1A-C2EC-428C-B4B9-B79F8B8B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F6E34-56B7-4EFE-8894-46B1E8C2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71C29-D8F6-403A-A5A6-5B39F09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0E64A-49ED-4983-BDCD-D8684722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7375B-4A53-4559-9C16-1856023A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BD94-4CF4-42A3-98E1-D9FF7A30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4D54-A866-47F4-B548-CD8374F1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CF08-AA1D-4A82-9FAF-BB385ED2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3951-C821-43F4-8C07-FA50C13D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15FD-66AB-4C98-99A8-E0D6E581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824D-FF66-4A8D-8AF1-DB71CA94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F66BE-0304-4114-88BC-21331C3D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0AD0-BECC-4458-A165-28B93AA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D464E-8CB8-4F2F-BF8A-F42D3213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C6298-CA37-4797-A1BB-CE83A00F3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B145-718C-4823-9E95-4ACF5244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B7AA-6BE8-487E-87EB-25B2427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EEE0-36B2-4C84-886F-4BC9DA77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FC40C-F860-4793-80FB-4DCD336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1B70-61D7-42A1-A24C-E89AF31B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9A192-10C8-4257-B739-B9ACE5FDE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1A7E-86A7-438C-B62D-E206BC27636A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7CB4-2B71-408D-9C5E-F8C79C3B1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0806-ED58-4ACA-87A1-D2461E6C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73CE-D732-460D-88C7-737551A2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EA41-7CD5-4865-B70A-697302746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58910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638FF-EC7C-49C4-9725-58C76806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83" y="948367"/>
            <a:ext cx="3962738" cy="480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7C2CC-CEB2-41C3-9920-E7865D4C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51" y="948367"/>
            <a:ext cx="4876966" cy="4801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96BEE74-F06F-4B3B-B3A2-4A0193AB630F}"/>
              </a:ext>
            </a:extLst>
          </p:cNvPr>
          <p:cNvSpPr/>
          <p:nvPr/>
        </p:nvSpPr>
        <p:spPr>
          <a:xfrm>
            <a:off x="5250873" y="2992582"/>
            <a:ext cx="845127" cy="7204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87D2F-34D9-4888-A58A-643C914E9B3B}"/>
              </a:ext>
            </a:extLst>
          </p:cNvPr>
          <p:cNvSpPr txBox="1"/>
          <p:nvPr/>
        </p:nvSpPr>
        <p:spPr>
          <a:xfrm>
            <a:off x="4308764" y="2687782"/>
            <a:ext cx="4461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34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01E0-E6DE-432E-87D6-3316928B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C485-79EC-4A7F-B614-330A5456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SOLID principles.</a:t>
            </a:r>
          </a:p>
          <a:p>
            <a:endParaRPr lang="en-US" sz="100" dirty="0"/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Single Responsibility Principle (SRP)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Open Closed Principle (OCP)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Liskov Substitution Principle (LSP)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Interface Segregation Principle (ISP)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Dependency Inversion Principle (DIP)</a:t>
            </a:r>
          </a:p>
          <a:p>
            <a:pPr marL="457200" lvl="1" indent="0">
              <a:buNone/>
            </a:pPr>
            <a:endParaRPr lang="en-US" sz="1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Used to make software design more understandable, flexible, and maintainable.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74C5-00D8-4760-A5DD-3DC879F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774562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Single Responsibility Principle (SRP)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EDC-3794-4FA3-8888-56499A9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r>
              <a:rPr lang="en-US" sz="2400" dirty="0"/>
              <a:t>A class should only have a single responsibility.</a:t>
            </a:r>
          </a:p>
          <a:p>
            <a:r>
              <a:rPr lang="en-US" sz="2400" dirty="0"/>
              <a:t>If a class has two reasons to change, then it should be split into two classes.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70FD1-8943-46D3-9F3E-4AC57E8C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0192"/>
            <a:ext cx="3793762" cy="2882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4ED75-B4A0-434C-98E5-F37DC81F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91" y="2266122"/>
            <a:ext cx="3676995" cy="40457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6A5D20A-D1B2-44F3-9262-6BC8D8A65B03}"/>
              </a:ext>
            </a:extLst>
          </p:cNvPr>
          <p:cNvSpPr/>
          <p:nvPr/>
        </p:nvSpPr>
        <p:spPr>
          <a:xfrm>
            <a:off x="5395904" y="3988904"/>
            <a:ext cx="1046922" cy="54333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C2D3-E3ED-4726-96E2-C7650695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81661" cy="84082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Open Closed Principle (OCP)</a:t>
            </a:r>
            <a:b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0B64-8865-45D4-8BD5-803946EF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Software entities (classes, modules, functions, etc.) should be open for extension, but closed for modification.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6358D-389C-465C-A622-82A9B75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58" y="2254847"/>
            <a:ext cx="3749381" cy="3081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A5BC2-33D2-4184-9206-9B16C1D0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94" y="2046771"/>
            <a:ext cx="3948293" cy="41301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76B955-5213-4459-8A5B-0A19B4227449}"/>
              </a:ext>
            </a:extLst>
          </p:cNvPr>
          <p:cNvSpPr/>
          <p:nvPr/>
        </p:nvSpPr>
        <p:spPr>
          <a:xfrm>
            <a:off x="5433391" y="3691455"/>
            <a:ext cx="768626" cy="6022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0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9632-B9FD-484C-AF6D-B5C2C11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460"/>
            <a:ext cx="9392478" cy="74805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Liskov Substitution Principle (LSP)</a:t>
            </a:r>
            <a:b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A15-7B85-4D3F-A1AE-E71C3233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98"/>
            <a:ext cx="10515600" cy="4074084"/>
          </a:xfrm>
        </p:spPr>
        <p:txBody>
          <a:bodyPr>
            <a:normAutofit/>
          </a:bodyPr>
          <a:lstStyle/>
          <a:p>
            <a:r>
              <a:rPr lang="en-US" sz="2400" dirty="0"/>
              <a:t>Objects in a program should be replaceable with instances of their subtypes without altering the currectness of that program.</a:t>
            </a:r>
          </a:p>
          <a:p>
            <a:r>
              <a:rPr lang="en-US" sz="2400" dirty="0"/>
              <a:t>Parent classes can be substituted with their subclasses or derived classes.</a:t>
            </a:r>
          </a:p>
          <a:p>
            <a:r>
              <a:rPr lang="en-US" sz="2400" dirty="0"/>
              <a:t>They’re interchangeable.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This principle is just an extension of the Open Closed Principle and it means that we must ensure that new derived classes extend the base classes without changing their behavior.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0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60D7C-1FFE-4F32-98BC-AD38BD9B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3" y="624223"/>
            <a:ext cx="5562147" cy="527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A3E112-EDF7-4E7B-AFF3-62D238D4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41" y="748145"/>
            <a:ext cx="5614687" cy="54309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47B48EE-01E6-4B97-A127-71653A56713A}"/>
              </a:ext>
            </a:extLst>
          </p:cNvPr>
          <p:cNvSpPr/>
          <p:nvPr/>
        </p:nvSpPr>
        <p:spPr>
          <a:xfrm>
            <a:off x="5742570" y="2826327"/>
            <a:ext cx="533539" cy="4987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78A-BE8F-494F-8320-D21C71A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Interface Segregation Principle (ISP)</a:t>
            </a:r>
            <a:b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7264-F772-489E-BC33-9D16B386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client-specific interfaces are better than one general-purpose interface.</a:t>
            </a:r>
          </a:p>
          <a:p>
            <a:r>
              <a:rPr lang="en-US" dirty="0"/>
              <a:t>No application should be required to relay on methods it won’t use.</a:t>
            </a:r>
          </a:p>
          <a:p>
            <a:r>
              <a:rPr lang="en-US" dirty="0"/>
              <a:t>Broken the big interface into useful small interfaces.</a:t>
            </a:r>
          </a:p>
        </p:txBody>
      </p:sp>
    </p:spTree>
    <p:extLst>
      <p:ext uri="{BB962C8B-B14F-4D97-AF65-F5344CB8AC3E}">
        <p14:creationId xmlns:p14="http://schemas.microsoft.com/office/powerpoint/2010/main" val="3631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15DC8-60D8-4291-B4D4-B9F8D6D7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6" y="506199"/>
            <a:ext cx="3327022" cy="596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19C1A-327C-4EEE-8823-7D7A8F65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905" y="690700"/>
            <a:ext cx="3530535" cy="52251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511C1CE-1989-478C-A090-9A42F34CC44F}"/>
              </a:ext>
            </a:extLst>
          </p:cNvPr>
          <p:cNvSpPr/>
          <p:nvPr/>
        </p:nvSpPr>
        <p:spPr>
          <a:xfrm>
            <a:off x="4959927" y="2770909"/>
            <a:ext cx="831273" cy="6580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B76A6-A664-4D60-8110-CAEC8C3E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Dependency Inversion Principle (DIP)</a:t>
            </a:r>
            <a:b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788DA-4431-44E9-A625-7456ABD2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High-level modules should not depend on low-level modules. Both should depend on abstractions.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Abstractions should not depend on details. Details should depend on abstractions.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266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SOLID Design Principles</vt:lpstr>
      <vt:lpstr>SOLID Principles</vt:lpstr>
      <vt:lpstr>Single Responsibility Principle (SRP)</vt:lpstr>
      <vt:lpstr>Open Closed Principle (OCP) </vt:lpstr>
      <vt:lpstr>Liskov Substitution Principle (LSP) </vt:lpstr>
      <vt:lpstr>PowerPoint Presentation</vt:lpstr>
      <vt:lpstr>Interface Segregation Principle (ISP) </vt:lpstr>
      <vt:lpstr>PowerPoint Presentation</vt:lpstr>
      <vt:lpstr>Dependency Inversion Principle (DIP)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Design Principles</dc:title>
  <dc:creator>Kavya Prasad</dc:creator>
  <cp:lastModifiedBy>Kavya Prasad</cp:lastModifiedBy>
  <cp:revision>2</cp:revision>
  <dcterms:created xsi:type="dcterms:W3CDTF">2022-02-07T16:25:13Z</dcterms:created>
  <dcterms:modified xsi:type="dcterms:W3CDTF">2022-02-08T10:01:31Z</dcterms:modified>
</cp:coreProperties>
</file>