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43" d="100"/>
          <a:sy n="43" d="100"/>
        </p:scale>
        <p:origin x="12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Arun C</cp:lastModifiedBy>
  <cp:revision>2</cp:revision>
  <dcterms:created xsi:type="dcterms:W3CDTF">2015-11-14T12:07:48Z</dcterms:created>
  <dcterms:modified xsi:type="dcterms:W3CDTF">2024-03-16T14:30:01Z</dcterms:modified>
</cp:coreProperties>
</file>