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3" r:id="rId5"/>
    <p:sldId id="314" r:id="rId6"/>
    <p:sldId id="320" r:id="rId7"/>
    <p:sldId id="321" r:id="rId8"/>
    <p:sldId id="322" r:id="rId9"/>
    <p:sldId id="325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47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00BC8-479F-4820-991E-C3BF4EDF0C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266E61-12C5-4051-9885-6FCCD22992D8}">
      <dgm:prSet custT="1"/>
      <dgm:spPr/>
      <dgm:t>
        <a:bodyPr/>
        <a:lstStyle/>
        <a:p>
          <a:r>
            <a:rPr lang="en-US" sz="2400" b="1" dirty="0"/>
            <a:t>Top 5 Frequent Call Reasons</a:t>
          </a:r>
          <a:r>
            <a:rPr lang="en-US" sz="2400" dirty="0"/>
            <a:t>:</a:t>
          </a:r>
          <a:endParaRPr lang="en-IN" sz="2400" dirty="0"/>
        </a:p>
      </dgm:t>
    </dgm:pt>
    <dgm:pt modelId="{764A331F-5716-463A-A3C9-971E488DC7AA}" type="parTrans" cxnId="{C48E0903-651C-4290-8D3E-7CD3159E488A}">
      <dgm:prSet/>
      <dgm:spPr/>
      <dgm:t>
        <a:bodyPr/>
        <a:lstStyle/>
        <a:p>
          <a:endParaRPr lang="en-IN"/>
        </a:p>
      </dgm:t>
    </dgm:pt>
    <dgm:pt modelId="{34178DF8-ABB0-430A-85D1-6AD6484BD38F}" type="sibTrans" cxnId="{C48E0903-651C-4290-8D3E-7CD3159E488A}">
      <dgm:prSet/>
      <dgm:spPr/>
      <dgm:t>
        <a:bodyPr/>
        <a:lstStyle/>
        <a:p>
          <a:endParaRPr lang="en-IN"/>
        </a:p>
      </dgm:t>
    </dgm:pt>
    <dgm:pt modelId="{1AB48A8D-0649-49B5-B0D7-45D101883A2C}">
      <dgm:prSet custT="1"/>
      <dgm:spPr/>
      <dgm:t>
        <a:bodyPr/>
        <a:lstStyle/>
        <a:p>
          <a:r>
            <a:rPr lang="en-US" sz="1600" dirty="0"/>
            <a:t>IRROPS (13,057 calls)</a:t>
          </a:r>
          <a:endParaRPr lang="en-IN" sz="1600" dirty="0"/>
        </a:p>
      </dgm:t>
    </dgm:pt>
    <dgm:pt modelId="{5571CA4D-25B7-4DB5-B475-3C291946BD2F}" type="parTrans" cxnId="{E6B99F0A-5FD2-4C5F-9BD9-CCAB563D3A48}">
      <dgm:prSet/>
      <dgm:spPr/>
      <dgm:t>
        <a:bodyPr/>
        <a:lstStyle/>
        <a:p>
          <a:endParaRPr lang="en-IN"/>
        </a:p>
      </dgm:t>
    </dgm:pt>
    <dgm:pt modelId="{BBE1FFA4-1172-4A0A-9171-924E46FF4169}" type="sibTrans" cxnId="{E6B99F0A-5FD2-4C5F-9BD9-CCAB563D3A48}">
      <dgm:prSet/>
      <dgm:spPr/>
      <dgm:t>
        <a:bodyPr/>
        <a:lstStyle/>
        <a:p>
          <a:endParaRPr lang="en-IN"/>
        </a:p>
      </dgm:t>
    </dgm:pt>
    <dgm:pt modelId="{2D3CFA55-58C7-4B0A-BE7E-81A7F5D5C235}">
      <dgm:prSet custT="1"/>
      <dgm:spPr/>
      <dgm:t>
        <a:bodyPr/>
        <a:lstStyle/>
        <a:p>
          <a:r>
            <a:rPr lang="en-US" sz="1600" dirty="0"/>
            <a:t>Voluntary Change (10,291 calls)</a:t>
          </a:r>
          <a:endParaRPr lang="en-IN" sz="1600" dirty="0"/>
        </a:p>
      </dgm:t>
    </dgm:pt>
    <dgm:pt modelId="{FEF40D37-98FA-4A25-9F29-046F611A64F4}" type="parTrans" cxnId="{274A1B7F-9C06-42A4-A06D-33947992CB31}">
      <dgm:prSet/>
      <dgm:spPr/>
      <dgm:t>
        <a:bodyPr/>
        <a:lstStyle/>
        <a:p>
          <a:endParaRPr lang="en-IN"/>
        </a:p>
      </dgm:t>
    </dgm:pt>
    <dgm:pt modelId="{BDFD880B-6DD3-4473-A2DB-06C3895CCA69}" type="sibTrans" cxnId="{274A1B7F-9C06-42A4-A06D-33947992CB31}">
      <dgm:prSet/>
      <dgm:spPr/>
      <dgm:t>
        <a:bodyPr/>
        <a:lstStyle/>
        <a:p>
          <a:endParaRPr lang="en-IN"/>
        </a:p>
      </dgm:t>
    </dgm:pt>
    <dgm:pt modelId="{82D9B9AF-F0C2-4EF1-A122-4287C964D868}">
      <dgm:prSet custT="1"/>
      <dgm:spPr/>
      <dgm:t>
        <a:bodyPr/>
        <a:lstStyle/>
        <a:p>
          <a:r>
            <a:rPr lang="en-US" sz="1600" dirty="0"/>
            <a:t>Seating (6,223 calls)</a:t>
          </a:r>
          <a:endParaRPr lang="en-IN" sz="1600" dirty="0"/>
        </a:p>
      </dgm:t>
    </dgm:pt>
    <dgm:pt modelId="{2DC28C7E-6A1A-4424-90B6-149C9B088487}" type="parTrans" cxnId="{45ADFCC7-4D49-47F5-94B0-F0CF07633DA2}">
      <dgm:prSet/>
      <dgm:spPr/>
      <dgm:t>
        <a:bodyPr/>
        <a:lstStyle/>
        <a:p>
          <a:endParaRPr lang="en-IN"/>
        </a:p>
      </dgm:t>
    </dgm:pt>
    <dgm:pt modelId="{58394CC3-F1A2-4771-A687-A1AD4886DB48}" type="sibTrans" cxnId="{45ADFCC7-4D49-47F5-94B0-F0CF07633DA2}">
      <dgm:prSet/>
      <dgm:spPr/>
      <dgm:t>
        <a:bodyPr/>
        <a:lstStyle/>
        <a:p>
          <a:endParaRPr lang="en-IN"/>
        </a:p>
      </dgm:t>
    </dgm:pt>
    <dgm:pt modelId="{1CE50820-DC4A-40A3-AAA9-A2EBCDBA14A4}">
      <dgm:prSet custT="1"/>
      <dgm:spPr/>
      <dgm:t>
        <a:bodyPr/>
        <a:lstStyle/>
        <a:p>
          <a:r>
            <a:rPr lang="en-US" sz="1600" dirty="0"/>
            <a:t>Mileage Plus (5,487 calls)</a:t>
          </a:r>
          <a:endParaRPr lang="en-IN" sz="1600" dirty="0"/>
        </a:p>
      </dgm:t>
    </dgm:pt>
    <dgm:pt modelId="{E6F97DB7-1D87-4769-9A58-A833B9680E16}" type="parTrans" cxnId="{50601143-91F8-4C83-A539-F8BC9122A4AB}">
      <dgm:prSet/>
      <dgm:spPr/>
      <dgm:t>
        <a:bodyPr/>
        <a:lstStyle/>
        <a:p>
          <a:endParaRPr lang="en-IN"/>
        </a:p>
      </dgm:t>
    </dgm:pt>
    <dgm:pt modelId="{CD812D59-4F4B-4292-8D16-E32C43088F79}" type="sibTrans" cxnId="{50601143-91F8-4C83-A539-F8BC9122A4AB}">
      <dgm:prSet/>
      <dgm:spPr/>
      <dgm:t>
        <a:bodyPr/>
        <a:lstStyle/>
        <a:p>
          <a:endParaRPr lang="en-IN"/>
        </a:p>
      </dgm:t>
    </dgm:pt>
    <dgm:pt modelId="{17AB0462-34EF-4D6D-9231-A5895F736029}">
      <dgm:prSet custT="1"/>
      <dgm:spPr/>
      <dgm:t>
        <a:bodyPr/>
        <a:lstStyle/>
        <a:p>
          <a:r>
            <a:rPr lang="en-US" sz="1600" dirty="0"/>
            <a:t>Post-Flight (3,869 calls)</a:t>
          </a:r>
          <a:endParaRPr lang="en-IN" sz="1600" dirty="0"/>
        </a:p>
      </dgm:t>
    </dgm:pt>
    <dgm:pt modelId="{C0C61F13-D678-45B8-BE69-098997AA07F6}" type="parTrans" cxnId="{B9F4ED9A-8194-49F6-B398-59E64D9E5799}">
      <dgm:prSet/>
      <dgm:spPr/>
      <dgm:t>
        <a:bodyPr/>
        <a:lstStyle/>
        <a:p>
          <a:endParaRPr lang="en-IN"/>
        </a:p>
      </dgm:t>
    </dgm:pt>
    <dgm:pt modelId="{0A2BD65C-FAD4-4A44-8261-D1D0D6CC6D50}" type="sibTrans" cxnId="{B9F4ED9A-8194-49F6-B398-59E64D9E5799}">
      <dgm:prSet/>
      <dgm:spPr/>
      <dgm:t>
        <a:bodyPr/>
        <a:lstStyle/>
        <a:p>
          <a:endParaRPr lang="en-IN"/>
        </a:p>
      </dgm:t>
    </dgm:pt>
    <dgm:pt modelId="{50CAC76D-34EE-495E-8CDF-BBD9622BA764}">
      <dgm:prSet custT="1"/>
      <dgm:spPr/>
      <dgm:t>
        <a:bodyPr/>
        <a:lstStyle/>
        <a:p>
          <a:r>
            <a:rPr lang="en-US" sz="2400" b="1" dirty="0"/>
            <a:t>Key Drivers of Long AHT/AST</a:t>
          </a:r>
          <a:r>
            <a:rPr lang="en-US" sz="2800" dirty="0"/>
            <a:t>:</a:t>
          </a:r>
          <a:endParaRPr lang="en-IN" sz="2800" dirty="0"/>
        </a:p>
      </dgm:t>
    </dgm:pt>
    <dgm:pt modelId="{98AF713A-489C-418E-A5E4-44AF78DB1C85}" type="parTrans" cxnId="{D3DC2264-5B28-46A7-8424-166422E06DF7}">
      <dgm:prSet/>
      <dgm:spPr/>
      <dgm:t>
        <a:bodyPr/>
        <a:lstStyle/>
        <a:p>
          <a:endParaRPr lang="en-IN"/>
        </a:p>
      </dgm:t>
    </dgm:pt>
    <dgm:pt modelId="{ED341185-E7B3-4ECA-8C4D-975D8B5176B1}" type="sibTrans" cxnId="{D3DC2264-5B28-46A7-8424-166422E06DF7}">
      <dgm:prSet/>
      <dgm:spPr/>
      <dgm:t>
        <a:bodyPr/>
        <a:lstStyle/>
        <a:p>
          <a:endParaRPr lang="en-IN"/>
        </a:p>
      </dgm:t>
    </dgm:pt>
    <dgm:pt modelId="{BED3B196-5CCF-4966-B82C-D329653C3D71}">
      <dgm:prSet custT="1"/>
      <dgm:spPr/>
      <dgm:t>
        <a:bodyPr/>
        <a:lstStyle/>
        <a:p>
          <a:r>
            <a:rPr lang="en-US" sz="1600" dirty="0"/>
            <a:t>Silence Percentage Average</a:t>
          </a:r>
          <a:endParaRPr lang="en-IN" sz="1600" dirty="0"/>
        </a:p>
      </dgm:t>
    </dgm:pt>
    <dgm:pt modelId="{C880277B-1721-487E-BE8A-732C088CE060}" type="parTrans" cxnId="{5DB20AF8-9315-423F-AA30-F602F166E13D}">
      <dgm:prSet/>
      <dgm:spPr/>
      <dgm:t>
        <a:bodyPr/>
        <a:lstStyle/>
        <a:p>
          <a:endParaRPr lang="en-IN"/>
        </a:p>
      </dgm:t>
    </dgm:pt>
    <dgm:pt modelId="{691CB80D-22C3-4639-BEE8-1029AACE5CB6}" type="sibTrans" cxnId="{5DB20AF8-9315-423F-AA30-F602F166E13D}">
      <dgm:prSet/>
      <dgm:spPr/>
      <dgm:t>
        <a:bodyPr/>
        <a:lstStyle/>
        <a:p>
          <a:endParaRPr lang="en-IN"/>
        </a:p>
      </dgm:t>
    </dgm:pt>
    <dgm:pt modelId="{140378A4-3E5C-4344-8FD1-A7B9BAC3B9DE}">
      <dgm:prSet custT="1"/>
      <dgm:spPr/>
      <dgm:t>
        <a:bodyPr/>
        <a:lstStyle/>
        <a:p>
          <a:r>
            <a:rPr lang="en-US" sz="1600" dirty="0"/>
            <a:t>Agent Performance</a:t>
          </a:r>
          <a:endParaRPr lang="en-IN" sz="1600" dirty="0"/>
        </a:p>
      </dgm:t>
    </dgm:pt>
    <dgm:pt modelId="{796946FB-171B-4FFA-AE6F-A96E3010DEB2}" type="parTrans" cxnId="{CF14C7C0-7948-4948-804B-479769A105AA}">
      <dgm:prSet/>
      <dgm:spPr/>
      <dgm:t>
        <a:bodyPr/>
        <a:lstStyle/>
        <a:p>
          <a:endParaRPr lang="en-IN"/>
        </a:p>
      </dgm:t>
    </dgm:pt>
    <dgm:pt modelId="{745DE320-A813-4CB4-AEE4-8D78BE7D32E5}" type="sibTrans" cxnId="{CF14C7C0-7948-4948-804B-479769A105AA}">
      <dgm:prSet/>
      <dgm:spPr/>
      <dgm:t>
        <a:bodyPr/>
        <a:lstStyle/>
        <a:p>
          <a:endParaRPr lang="en-IN"/>
        </a:p>
      </dgm:t>
    </dgm:pt>
    <dgm:pt modelId="{0ECAD897-E73B-48E6-AA5D-641928809AE6}">
      <dgm:prSet custT="1"/>
      <dgm:spPr/>
      <dgm:t>
        <a:bodyPr/>
        <a:lstStyle/>
        <a:p>
          <a:r>
            <a:rPr lang="en-US" sz="1600" dirty="0"/>
            <a:t>Average Sentiment</a:t>
          </a:r>
          <a:endParaRPr lang="en-IN" sz="1600" dirty="0"/>
        </a:p>
      </dgm:t>
    </dgm:pt>
    <dgm:pt modelId="{DD03090F-A6F9-452C-8413-C43CD6933DF2}" type="parTrans" cxnId="{956459DE-FBC6-4754-B83D-D804D2303AAD}">
      <dgm:prSet/>
      <dgm:spPr/>
      <dgm:t>
        <a:bodyPr/>
        <a:lstStyle/>
        <a:p>
          <a:endParaRPr lang="en-IN"/>
        </a:p>
      </dgm:t>
    </dgm:pt>
    <dgm:pt modelId="{0E2F0CE6-065E-4821-8C01-0D58D7721501}" type="sibTrans" cxnId="{956459DE-FBC6-4754-B83D-D804D2303AAD}">
      <dgm:prSet/>
      <dgm:spPr/>
      <dgm:t>
        <a:bodyPr/>
        <a:lstStyle/>
        <a:p>
          <a:endParaRPr lang="en-IN"/>
        </a:p>
      </dgm:t>
    </dgm:pt>
    <dgm:pt modelId="{4866F3CA-A265-4BEC-AAD3-BC0207D1487C}">
      <dgm:prSet custT="1"/>
      <dgm:spPr/>
      <dgm:t>
        <a:bodyPr/>
        <a:lstStyle/>
        <a:p>
          <a:r>
            <a:rPr lang="en-US" sz="1600" dirty="0"/>
            <a:t>Loyalty</a:t>
          </a:r>
          <a:endParaRPr lang="en-IN" sz="1600" dirty="0"/>
        </a:p>
      </dgm:t>
    </dgm:pt>
    <dgm:pt modelId="{F208C2D5-BB06-4F9B-9BEF-B7C1ADA37C71}" type="parTrans" cxnId="{BD6AE122-6FD8-444B-9EB3-8BB50B20BF22}">
      <dgm:prSet/>
      <dgm:spPr/>
      <dgm:t>
        <a:bodyPr/>
        <a:lstStyle/>
        <a:p>
          <a:endParaRPr lang="en-IN"/>
        </a:p>
      </dgm:t>
    </dgm:pt>
    <dgm:pt modelId="{57511717-3E90-45DA-A960-D111AA0D98EE}" type="sibTrans" cxnId="{BD6AE122-6FD8-444B-9EB3-8BB50B20BF22}">
      <dgm:prSet/>
      <dgm:spPr/>
      <dgm:t>
        <a:bodyPr/>
        <a:lstStyle/>
        <a:p>
          <a:endParaRPr lang="en-IN"/>
        </a:p>
      </dgm:t>
    </dgm:pt>
    <dgm:pt modelId="{AA40894C-75CA-4565-901C-D588404CF688}">
      <dgm:prSet custT="1"/>
      <dgm:spPr/>
      <dgm:t>
        <a:bodyPr/>
        <a:lstStyle/>
        <a:p>
          <a:r>
            <a:rPr lang="en-US" sz="1600" dirty="0"/>
            <a:t>Call for Reason.</a:t>
          </a:r>
          <a:endParaRPr lang="en-IN" sz="1600" dirty="0"/>
        </a:p>
      </dgm:t>
    </dgm:pt>
    <dgm:pt modelId="{41C722BB-DF5E-4C4C-A868-984F79BDDFCD}" type="parTrans" cxnId="{AEFB2F10-43F1-4863-8114-EF8093753327}">
      <dgm:prSet/>
      <dgm:spPr/>
      <dgm:t>
        <a:bodyPr/>
        <a:lstStyle/>
        <a:p>
          <a:endParaRPr lang="en-IN"/>
        </a:p>
      </dgm:t>
    </dgm:pt>
    <dgm:pt modelId="{BE1637D3-60F7-42A5-989E-AA9A7CA08D26}" type="sibTrans" cxnId="{AEFB2F10-43F1-4863-8114-EF8093753327}">
      <dgm:prSet/>
      <dgm:spPr/>
      <dgm:t>
        <a:bodyPr/>
        <a:lstStyle/>
        <a:p>
          <a:endParaRPr lang="en-IN"/>
        </a:p>
      </dgm:t>
    </dgm:pt>
    <dgm:pt modelId="{4606550A-6506-4BA0-8D1F-3522D2B5682E}" type="pres">
      <dgm:prSet presAssocID="{43800BC8-479F-4820-991E-C3BF4EDF0CAE}" presName="Name0" presStyleCnt="0">
        <dgm:presLayoutVars>
          <dgm:dir/>
          <dgm:animLvl val="lvl"/>
          <dgm:resizeHandles val="exact"/>
        </dgm:presLayoutVars>
      </dgm:prSet>
      <dgm:spPr/>
    </dgm:pt>
    <dgm:pt modelId="{F6798D94-DA5A-4700-B7D7-FED1A0B2C12A}" type="pres">
      <dgm:prSet presAssocID="{61266E61-12C5-4051-9885-6FCCD22992D8}" presName="linNode" presStyleCnt="0"/>
      <dgm:spPr/>
    </dgm:pt>
    <dgm:pt modelId="{5EF99749-9399-4939-B9A5-2FF95717B508}" type="pres">
      <dgm:prSet presAssocID="{61266E61-12C5-4051-9885-6FCCD22992D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4C51785-A734-40E5-B5A3-F2AD96CF3F80}" type="pres">
      <dgm:prSet presAssocID="{61266E61-12C5-4051-9885-6FCCD22992D8}" presName="descendantText" presStyleLbl="alignAccFollowNode1" presStyleIdx="0" presStyleCnt="2">
        <dgm:presLayoutVars>
          <dgm:bulletEnabled val="1"/>
        </dgm:presLayoutVars>
      </dgm:prSet>
      <dgm:spPr/>
    </dgm:pt>
    <dgm:pt modelId="{A020CD7D-C0CE-46DD-8925-E2DF2DC16A09}" type="pres">
      <dgm:prSet presAssocID="{34178DF8-ABB0-430A-85D1-6AD6484BD38F}" presName="sp" presStyleCnt="0"/>
      <dgm:spPr/>
    </dgm:pt>
    <dgm:pt modelId="{FC0DAA64-01EC-4FC8-A287-321477C54DC7}" type="pres">
      <dgm:prSet presAssocID="{50CAC76D-34EE-495E-8CDF-BBD9622BA764}" presName="linNode" presStyleCnt="0"/>
      <dgm:spPr/>
    </dgm:pt>
    <dgm:pt modelId="{2023B44D-EFD7-4BCE-8C98-F68265E45A9E}" type="pres">
      <dgm:prSet presAssocID="{50CAC76D-34EE-495E-8CDF-BBD9622BA76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4F65A11-9C32-4A28-8E79-B16B8D9F2789}" type="pres">
      <dgm:prSet presAssocID="{50CAC76D-34EE-495E-8CDF-BBD9622BA76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48E0903-651C-4290-8D3E-7CD3159E488A}" srcId="{43800BC8-479F-4820-991E-C3BF4EDF0CAE}" destId="{61266E61-12C5-4051-9885-6FCCD22992D8}" srcOrd="0" destOrd="0" parTransId="{764A331F-5716-463A-A3C9-971E488DC7AA}" sibTransId="{34178DF8-ABB0-430A-85D1-6AD6484BD38F}"/>
    <dgm:cxn modelId="{58047408-FBC2-4539-A780-5EB83E1C63C5}" type="presOf" srcId="{4866F3CA-A265-4BEC-AAD3-BC0207D1487C}" destId="{C4F65A11-9C32-4A28-8E79-B16B8D9F2789}" srcOrd="0" destOrd="3" presId="urn:microsoft.com/office/officeart/2005/8/layout/vList5"/>
    <dgm:cxn modelId="{E6B99F0A-5FD2-4C5F-9BD9-CCAB563D3A48}" srcId="{61266E61-12C5-4051-9885-6FCCD22992D8}" destId="{1AB48A8D-0649-49B5-B0D7-45D101883A2C}" srcOrd="0" destOrd="0" parTransId="{5571CA4D-25B7-4DB5-B475-3C291946BD2F}" sibTransId="{BBE1FFA4-1172-4A0A-9171-924E46FF4169}"/>
    <dgm:cxn modelId="{AEFB2F10-43F1-4863-8114-EF8093753327}" srcId="{50CAC76D-34EE-495E-8CDF-BBD9622BA764}" destId="{AA40894C-75CA-4565-901C-D588404CF688}" srcOrd="4" destOrd="0" parTransId="{41C722BB-DF5E-4C4C-A868-984F79BDDFCD}" sibTransId="{BE1637D3-60F7-42A5-989E-AA9A7CA08D26}"/>
    <dgm:cxn modelId="{0EF4251A-09D9-4DAB-969D-08937CF7AB27}" type="presOf" srcId="{BED3B196-5CCF-4966-B82C-D329653C3D71}" destId="{C4F65A11-9C32-4A28-8E79-B16B8D9F2789}" srcOrd="0" destOrd="0" presId="urn:microsoft.com/office/officeart/2005/8/layout/vList5"/>
    <dgm:cxn modelId="{BD6AE122-6FD8-444B-9EB3-8BB50B20BF22}" srcId="{50CAC76D-34EE-495E-8CDF-BBD9622BA764}" destId="{4866F3CA-A265-4BEC-AAD3-BC0207D1487C}" srcOrd="3" destOrd="0" parTransId="{F208C2D5-BB06-4F9B-9BEF-B7C1ADA37C71}" sibTransId="{57511717-3E90-45DA-A960-D111AA0D98EE}"/>
    <dgm:cxn modelId="{EF860F2A-575E-4B41-8297-4C368EC2D7B6}" type="presOf" srcId="{2D3CFA55-58C7-4B0A-BE7E-81A7F5D5C235}" destId="{64C51785-A734-40E5-B5A3-F2AD96CF3F80}" srcOrd="0" destOrd="1" presId="urn:microsoft.com/office/officeart/2005/8/layout/vList5"/>
    <dgm:cxn modelId="{50601143-91F8-4C83-A539-F8BC9122A4AB}" srcId="{61266E61-12C5-4051-9885-6FCCD22992D8}" destId="{1CE50820-DC4A-40A3-AAA9-A2EBCDBA14A4}" srcOrd="3" destOrd="0" parTransId="{E6F97DB7-1D87-4769-9A58-A833B9680E16}" sibTransId="{CD812D59-4F4B-4292-8D16-E32C43088F79}"/>
    <dgm:cxn modelId="{D3DC2264-5B28-46A7-8424-166422E06DF7}" srcId="{43800BC8-479F-4820-991E-C3BF4EDF0CAE}" destId="{50CAC76D-34EE-495E-8CDF-BBD9622BA764}" srcOrd="1" destOrd="0" parTransId="{98AF713A-489C-418E-A5E4-44AF78DB1C85}" sibTransId="{ED341185-E7B3-4ECA-8C4D-975D8B5176B1}"/>
    <dgm:cxn modelId="{7708B94C-9EF4-4199-AE1C-5BCBDAB29E73}" type="presOf" srcId="{82D9B9AF-F0C2-4EF1-A122-4287C964D868}" destId="{64C51785-A734-40E5-B5A3-F2AD96CF3F80}" srcOrd="0" destOrd="2" presId="urn:microsoft.com/office/officeart/2005/8/layout/vList5"/>
    <dgm:cxn modelId="{EEDDA970-F35E-4014-8A2B-17B96EA4EAE2}" type="presOf" srcId="{43800BC8-479F-4820-991E-C3BF4EDF0CAE}" destId="{4606550A-6506-4BA0-8D1F-3522D2B5682E}" srcOrd="0" destOrd="0" presId="urn:microsoft.com/office/officeart/2005/8/layout/vList5"/>
    <dgm:cxn modelId="{C0BAC97C-ECA7-4AE0-9D76-19B96CDA3060}" type="presOf" srcId="{0ECAD897-E73B-48E6-AA5D-641928809AE6}" destId="{C4F65A11-9C32-4A28-8E79-B16B8D9F2789}" srcOrd="0" destOrd="2" presId="urn:microsoft.com/office/officeart/2005/8/layout/vList5"/>
    <dgm:cxn modelId="{274A1B7F-9C06-42A4-A06D-33947992CB31}" srcId="{61266E61-12C5-4051-9885-6FCCD22992D8}" destId="{2D3CFA55-58C7-4B0A-BE7E-81A7F5D5C235}" srcOrd="1" destOrd="0" parTransId="{FEF40D37-98FA-4A25-9F29-046F611A64F4}" sibTransId="{BDFD880B-6DD3-4473-A2DB-06C3895CCA69}"/>
    <dgm:cxn modelId="{D7B25394-584A-4E84-9AE3-37F9C462C1E0}" type="presOf" srcId="{1CE50820-DC4A-40A3-AAA9-A2EBCDBA14A4}" destId="{64C51785-A734-40E5-B5A3-F2AD96CF3F80}" srcOrd="0" destOrd="3" presId="urn:microsoft.com/office/officeart/2005/8/layout/vList5"/>
    <dgm:cxn modelId="{B9F4ED9A-8194-49F6-B398-59E64D9E5799}" srcId="{61266E61-12C5-4051-9885-6FCCD22992D8}" destId="{17AB0462-34EF-4D6D-9231-A5895F736029}" srcOrd="4" destOrd="0" parTransId="{C0C61F13-D678-45B8-BE69-098997AA07F6}" sibTransId="{0A2BD65C-FAD4-4A44-8261-D1D0D6CC6D50}"/>
    <dgm:cxn modelId="{6D0B76A0-AB15-4D8E-BA86-302694260D22}" type="presOf" srcId="{17AB0462-34EF-4D6D-9231-A5895F736029}" destId="{64C51785-A734-40E5-B5A3-F2AD96CF3F80}" srcOrd="0" destOrd="4" presId="urn:microsoft.com/office/officeart/2005/8/layout/vList5"/>
    <dgm:cxn modelId="{A37069A4-BFB9-440C-9936-A766B251FCB4}" type="presOf" srcId="{140378A4-3E5C-4344-8FD1-A7B9BAC3B9DE}" destId="{C4F65A11-9C32-4A28-8E79-B16B8D9F2789}" srcOrd="0" destOrd="1" presId="urn:microsoft.com/office/officeart/2005/8/layout/vList5"/>
    <dgm:cxn modelId="{077D1AA7-BE9D-4BC1-BE0B-4A77669E093B}" type="presOf" srcId="{50CAC76D-34EE-495E-8CDF-BBD9622BA764}" destId="{2023B44D-EFD7-4BCE-8C98-F68265E45A9E}" srcOrd="0" destOrd="0" presId="urn:microsoft.com/office/officeart/2005/8/layout/vList5"/>
    <dgm:cxn modelId="{00FDEDAD-B3CE-49E5-B16B-81A5A5356A4E}" type="presOf" srcId="{1AB48A8D-0649-49B5-B0D7-45D101883A2C}" destId="{64C51785-A734-40E5-B5A3-F2AD96CF3F80}" srcOrd="0" destOrd="0" presId="urn:microsoft.com/office/officeart/2005/8/layout/vList5"/>
    <dgm:cxn modelId="{CF14C7C0-7948-4948-804B-479769A105AA}" srcId="{50CAC76D-34EE-495E-8CDF-BBD9622BA764}" destId="{140378A4-3E5C-4344-8FD1-A7B9BAC3B9DE}" srcOrd="1" destOrd="0" parTransId="{796946FB-171B-4FFA-AE6F-A96E3010DEB2}" sibTransId="{745DE320-A813-4CB4-AEE4-8D78BE7D32E5}"/>
    <dgm:cxn modelId="{45ADFCC7-4D49-47F5-94B0-F0CF07633DA2}" srcId="{61266E61-12C5-4051-9885-6FCCD22992D8}" destId="{82D9B9AF-F0C2-4EF1-A122-4287C964D868}" srcOrd="2" destOrd="0" parTransId="{2DC28C7E-6A1A-4424-90B6-149C9B088487}" sibTransId="{58394CC3-F1A2-4771-A687-A1AD4886DB48}"/>
    <dgm:cxn modelId="{956459DE-FBC6-4754-B83D-D804D2303AAD}" srcId="{50CAC76D-34EE-495E-8CDF-BBD9622BA764}" destId="{0ECAD897-E73B-48E6-AA5D-641928809AE6}" srcOrd="2" destOrd="0" parTransId="{DD03090F-A6F9-452C-8413-C43CD6933DF2}" sibTransId="{0E2F0CE6-065E-4821-8C01-0D58D7721501}"/>
    <dgm:cxn modelId="{2AB7C4DF-E572-49DD-9434-4A0A25443909}" type="presOf" srcId="{AA40894C-75CA-4565-901C-D588404CF688}" destId="{C4F65A11-9C32-4A28-8E79-B16B8D9F2789}" srcOrd="0" destOrd="4" presId="urn:microsoft.com/office/officeart/2005/8/layout/vList5"/>
    <dgm:cxn modelId="{5DB20AF8-9315-423F-AA30-F602F166E13D}" srcId="{50CAC76D-34EE-495E-8CDF-BBD9622BA764}" destId="{BED3B196-5CCF-4966-B82C-D329653C3D71}" srcOrd="0" destOrd="0" parTransId="{C880277B-1721-487E-BE8A-732C088CE060}" sibTransId="{691CB80D-22C3-4639-BEE8-1029AACE5CB6}"/>
    <dgm:cxn modelId="{855A8BF9-F64E-4AAB-A067-1505E3143FEB}" type="presOf" srcId="{61266E61-12C5-4051-9885-6FCCD22992D8}" destId="{5EF99749-9399-4939-B9A5-2FF95717B508}" srcOrd="0" destOrd="0" presId="urn:microsoft.com/office/officeart/2005/8/layout/vList5"/>
    <dgm:cxn modelId="{FF17D369-4626-4033-95D5-BFFC8D3B564A}" type="presParOf" srcId="{4606550A-6506-4BA0-8D1F-3522D2B5682E}" destId="{F6798D94-DA5A-4700-B7D7-FED1A0B2C12A}" srcOrd="0" destOrd="0" presId="urn:microsoft.com/office/officeart/2005/8/layout/vList5"/>
    <dgm:cxn modelId="{2BAC9845-1470-4992-AC27-6C3C2D625344}" type="presParOf" srcId="{F6798D94-DA5A-4700-B7D7-FED1A0B2C12A}" destId="{5EF99749-9399-4939-B9A5-2FF95717B508}" srcOrd="0" destOrd="0" presId="urn:microsoft.com/office/officeart/2005/8/layout/vList5"/>
    <dgm:cxn modelId="{F28B6211-E8C9-4D62-8048-C6C4C1516038}" type="presParOf" srcId="{F6798D94-DA5A-4700-B7D7-FED1A0B2C12A}" destId="{64C51785-A734-40E5-B5A3-F2AD96CF3F80}" srcOrd="1" destOrd="0" presId="urn:microsoft.com/office/officeart/2005/8/layout/vList5"/>
    <dgm:cxn modelId="{4113AEFD-14F8-45FB-9D45-D9035203E690}" type="presParOf" srcId="{4606550A-6506-4BA0-8D1F-3522D2B5682E}" destId="{A020CD7D-C0CE-46DD-8925-E2DF2DC16A09}" srcOrd="1" destOrd="0" presId="urn:microsoft.com/office/officeart/2005/8/layout/vList5"/>
    <dgm:cxn modelId="{405FEECC-6149-4506-AB63-0987B352BC8E}" type="presParOf" srcId="{4606550A-6506-4BA0-8D1F-3522D2B5682E}" destId="{FC0DAA64-01EC-4FC8-A287-321477C54DC7}" srcOrd="2" destOrd="0" presId="urn:microsoft.com/office/officeart/2005/8/layout/vList5"/>
    <dgm:cxn modelId="{13597B8B-1C78-4B39-937C-D59474DAAB80}" type="presParOf" srcId="{FC0DAA64-01EC-4FC8-A287-321477C54DC7}" destId="{2023B44D-EFD7-4BCE-8C98-F68265E45A9E}" srcOrd="0" destOrd="0" presId="urn:microsoft.com/office/officeart/2005/8/layout/vList5"/>
    <dgm:cxn modelId="{B2D0EE61-11D9-420E-BF2C-233BED39011D}" type="presParOf" srcId="{FC0DAA64-01EC-4FC8-A287-321477C54DC7}" destId="{C4F65A11-9C32-4A28-8E79-B16B8D9F27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B7F7BD-C60C-4139-A1D1-5B53D9ECD18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5A417C0-BDCD-4A94-AAC4-89D18FF72448}">
      <dgm:prSet/>
      <dgm:spPr/>
      <dgm:t>
        <a:bodyPr/>
        <a:lstStyle/>
        <a:p>
          <a:r>
            <a:rPr lang="en-US" b="1"/>
            <a:t>AHT</a:t>
          </a:r>
          <a:r>
            <a:rPr lang="en-US"/>
            <a:t> (Average Handle Time) for Key Call Reasons:</a:t>
          </a:r>
          <a:endParaRPr lang="en-IN"/>
        </a:p>
      </dgm:t>
    </dgm:pt>
    <dgm:pt modelId="{966089EB-53C2-4D47-A43C-368532AB67D4}" type="parTrans" cxnId="{05900F72-AE97-4B93-8D57-A5BFF7A9799D}">
      <dgm:prSet/>
      <dgm:spPr/>
      <dgm:t>
        <a:bodyPr/>
        <a:lstStyle/>
        <a:p>
          <a:endParaRPr lang="en-IN"/>
        </a:p>
      </dgm:t>
    </dgm:pt>
    <dgm:pt modelId="{8E1ABF86-1E47-4A42-96CA-A47B432CE47D}" type="sibTrans" cxnId="{05900F72-AE97-4B93-8D57-A5BFF7A9799D}">
      <dgm:prSet/>
      <dgm:spPr/>
      <dgm:t>
        <a:bodyPr/>
        <a:lstStyle/>
        <a:p>
          <a:endParaRPr lang="en-IN"/>
        </a:p>
      </dgm:t>
    </dgm:pt>
    <dgm:pt modelId="{21543EE8-39C4-4C0D-8A75-01622DDCF387}">
      <dgm:prSet/>
      <dgm:spPr/>
      <dgm:t>
        <a:bodyPr/>
        <a:lstStyle/>
        <a:p>
          <a:r>
            <a:rPr lang="en-US" b="1"/>
            <a:t>Baggage</a:t>
          </a:r>
          <a:r>
            <a:rPr lang="en-US"/>
            <a:t>: 333 seconds</a:t>
          </a:r>
          <a:endParaRPr lang="en-IN"/>
        </a:p>
      </dgm:t>
    </dgm:pt>
    <dgm:pt modelId="{C06708E9-489B-415E-9898-A8C5F196C89D}" type="parTrans" cxnId="{5DF046A4-29FA-4C7A-99C2-C282F3AFC9F0}">
      <dgm:prSet/>
      <dgm:spPr/>
      <dgm:t>
        <a:bodyPr/>
        <a:lstStyle/>
        <a:p>
          <a:endParaRPr lang="en-IN"/>
        </a:p>
      </dgm:t>
    </dgm:pt>
    <dgm:pt modelId="{0718CE0C-77EC-4721-8F5D-F0459476958D}" type="sibTrans" cxnId="{5DF046A4-29FA-4C7A-99C2-C282F3AFC9F0}">
      <dgm:prSet/>
      <dgm:spPr/>
      <dgm:t>
        <a:bodyPr/>
        <a:lstStyle/>
        <a:p>
          <a:endParaRPr lang="en-IN"/>
        </a:p>
      </dgm:t>
    </dgm:pt>
    <dgm:pt modelId="{9C61F3FC-170D-4B0A-B3F8-F74059CB5A03}">
      <dgm:prSet/>
      <dgm:spPr/>
      <dgm:t>
        <a:bodyPr/>
        <a:lstStyle/>
        <a:p>
          <a:r>
            <a:rPr lang="en-US" b="1"/>
            <a:t>Booking</a:t>
          </a:r>
          <a:r>
            <a:rPr lang="en-US"/>
            <a:t>: 427 seconds</a:t>
          </a:r>
          <a:endParaRPr lang="en-IN"/>
        </a:p>
      </dgm:t>
    </dgm:pt>
    <dgm:pt modelId="{47A7F788-6774-432B-9FE4-57238B45B1DB}" type="parTrans" cxnId="{53DEBE3B-0371-45C5-A708-09EB2FCFBBCE}">
      <dgm:prSet/>
      <dgm:spPr/>
      <dgm:t>
        <a:bodyPr/>
        <a:lstStyle/>
        <a:p>
          <a:endParaRPr lang="en-IN"/>
        </a:p>
      </dgm:t>
    </dgm:pt>
    <dgm:pt modelId="{B7282276-3F7E-4159-9F0A-F4259987FE39}" type="sibTrans" cxnId="{53DEBE3B-0371-45C5-A708-09EB2FCFBBCE}">
      <dgm:prSet/>
      <dgm:spPr/>
      <dgm:t>
        <a:bodyPr/>
        <a:lstStyle/>
        <a:p>
          <a:endParaRPr lang="en-IN"/>
        </a:p>
      </dgm:t>
    </dgm:pt>
    <dgm:pt modelId="{F65B995D-DFF3-41AC-9875-36EE9CBDC60E}">
      <dgm:prSet/>
      <dgm:spPr/>
      <dgm:t>
        <a:bodyPr/>
        <a:lstStyle/>
        <a:p>
          <a:r>
            <a:rPr lang="en-US" b="1"/>
            <a:t>Seating</a:t>
          </a:r>
          <a:r>
            <a:rPr lang="en-US"/>
            <a:t>: 475 seconds</a:t>
          </a:r>
          <a:endParaRPr lang="en-IN"/>
        </a:p>
      </dgm:t>
    </dgm:pt>
    <dgm:pt modelId="{83041C5A-0138-4E0B-B0D7-0AF1DC34F2C8}" type="parTrans" cxnId="{6F1870C2-EDA2-42B8-99EF-F82F56B68B89}">
      <dgm:prSet/>
      <dgm:spPr/>
      <dgm:t>
        <a:bodyPr/>
        <a:lstStyle/>
        <a:p>
          <a:endParaRPr lang="en-IN"/>
        </a:p>
      </dgm:t>
    </dgm:pt>
    <dgm:pt modelId="{DB6CC810-44F2-4631-80E7-2056C5566914}" type="sibTrans" cxnId="{6F1870C2-EDA2-42B8-99EF-F82F56B68B89}">
      <dgm:prSet/>
      <dgm:spPr/>
      <dgm:t>
        <a:bodyPr/>
        <a:lstStyle/>
        <a:p>
          <a:endParaRPr lang="en-IN"/>
        </a:p>
      </dgm:t>
    </dgm:pt>
    <dgm:pt modelId="{A9239C60-2DF3-4602-A5DA-002884A2063C}">
      <dgm:prSet/>
      <dgm:spPr/>
      <dgm:t>
        <a:bodyPr/>
        <a:lstStyle/>
        <a:p>
          <a:r>
            <a:rPr lang="en-US" b="1"/>
            <a:t>Voluntary Change</a:t>
          </a:r>
          <a:r>
            <a:rPr lang="en-US"/>
            <a:t>: 653 seconds</a:t>
          </a:r>
          <a:endParaRPr lang="en-IN"/>
        </a:p>
      </dgm:t>
    </dgm:pt>
    <dgm:pt modelId="{D48E1401-6B2F-4613-93DB-73D68F327D7E}" type="parTrans" cxnId="{7BCAC316-3B3A-496E-B683-EBC00870CA68}">
      <dgm:prSet/>
      <dgm:spPr/>
      <dgm:t>
        <a:bodyPr/>
        <a:lstStyle/>
        <a:p>
          <a:endParaRPr lang="en-IN"/>
        </a:p>
      </dgm:t>
    </dgm:pt>
    <dgm:pt modelId="{27F05A26-D6D1-43FF-9CA3-66ECCF87AC88}" type="sibTrans" cxnId="{7BCAC316-3B3A-496E-B683-EBC00870CA68}">
      <dgm:prSet/>
      <dgm:spPr/>
      <dgm:t>
        <a:bodyPr/>
        <a:lstStyle/>
        <a:p>
          <a:endParaRPr lang="en-IN"/>
        </a:p>
      </dgm:t>
    </dgm:pt>
    <dgm:pt modelId="{38D0B642-0A25-4734-90F1-006B1ACDB2B0}">
      <dgm:prSet/>
      <dgm:spPr/>
      <dgm:t>
        <a:bodyPr/>
        <a:lstStyle/>
        <a:p>
          <a:r>
            <a:rPr lang="en-US" b="1"/>
            <a:t>IRROPS</a:t>
          </a:r>
          <a:r>
            <a:rPr lang="en-US"/>
            <a:t>: 785 seconds</a:t>
          </a:r>
          <a:endParaRPr lang="en-IN"/>
        </a:p>
      </dgm:t>
    </dgm:pt>
    <dgm:pt modelId="{5518AC58-8512-4AA5-8CDF-A8CBC93C2549}" type="parTrans" cxnId="{FEFF5BBE-C75A-430A-A819-C3AAD6A59A12}">
      <dgm:prSet/>
      <dgm:spPr/>
      <dgm:t>
        <a:bodyPr/>
        <a:lstStyle/>
        <a:p>
          <a:endParaRPr lang="en-IN"/>
        </a:p>
      </dgm:t>
    </dgm:pt>
    <dgm:pt modelId="{74D1EBB3-6F5D-4274-991B-B2F451BDE395}" type="sibTrans" cxnId="{FEFF5BBE-C75A-430A-A819-C3AAD6A59A12}">
      <dgm:prSet/>
      <dgm:spPr/>
      <dgm:t>
        <a:bodyPr/>
        <a:lstStyle/>
        <a:p>
          <a:endParaRPr lang="en-IN"/>
        </a:p>
      </dgm:t>
    </dgm:pt>
    <dgm:pt modelId="{F811D8B1-AC71-4680-A4A0-CE1DF085EE69}">
      <dgm:prSet/>
      <dgm:spPr/>
      <dgm:t>
        <a:bodyPr/>
        <a:lstStyle/>
        <a:p>
          <a:r>
            <a:rPr lang="en-US" b="1"/>
            <a:t>AST</a:t>
          </a:r>
          <a:r>
            <a:rPr lang="en-US"/>
            <a:t> (Average Speed to Answer):</a:t>
          </a:r>
          <a:endParaRPr lang="en-IN"/>
        </a:p>
      </dgm:t>
    </dgm:pt>
    <dgm:pt modelId="{BC59CDBD-EAE7-4B5A-9E9F-3D4C49C33239}" type="parTrans" cxnId="{73E0F980-98D5-478E-99DF-8E95F81DEE35}">
      <dgm:prSet/>
      <dgm:spPr/>
      <dgm:t>
        <a:bodyPr/>
        <a:lstStyle/>
        <a:p>
          <a:endParaRPr lang="en-IN"/>
        </a:p>
      </dgm:t>
    </dgm:pt>
    <dgm:pt modelId="{8073DD57-F5C7-48E9-A167-C1E01047496B}" type="sibTrans" cxnId="{73E0F980-98D5-478E-99DF-8E95F81DEE35}">
      <dgm:prSet/>
      <dgm:spPr/>
      <dgm:t>
        <a:bodyPr/>
        <a:lstStyle/>
        <a:p>
          <a:endParaRPr lang="en-IN"/>
        </a:p>
      </dgm:t>
    </dgm:pt>
    <dgm:pt modelId="{12F94469-A2A7-4FEC-83ED-A0FB16B8CDCF}">
      <dgm:prSet/>
      <dgm:spPr/>
      <dgm:t>
        <a:bodyPr/>
        <a:lstStyle/>
        <a:p>
          <a:r>
            <a:rPr lang="en-US" b="1"/>
            <a:t>Baggage</a:t>
          </a:r>
          <a:r>
            <a:rPr lang="en-US"/>
            <a:t>: 542 seconds</a:t>
          </a:r>
          <a:endParaRPr lang="en-IN"/>
        </a:p>
      </dgm:t>
    </dgm:pt>
    <dgm:pt modelId="{6CCB4EF6-1518-4596-922A-7235A06938BE}" type="parTrans" cxnId="{B89FF988-8673-40AC-A047-293085664560}">
      <dgm:prSet/>
      <dgm:spPr/>
      <dgm:t>
        <a:bodyPr/>
        <a:lstStyle/>
        <a:p>
          <a:endParaRPr lang="en-IN"/>
        </a:p>
      </dgm:t>
    </dgm:pt>
    <dgm:pt modelId="{9F6383BA-2D3D-42EA-AB46-FFF05BE0E7CB}" type="sibTrans" cxnId="{B89FF988-8673-40AC-A047-293085664560}">
      <dgm:prSet/>
      <dgm:spPr/>
      <dgm:t>
        <a:bodyPr/>
        <a:lstStyle/>
        <a:p>
          <a:endParaRPr lang="en-IN"/>
        </a:p>
      </dgm:t>
    </dgm:pt>
    <dgm:pt modelId="{671E70F2-BF1C-4F27-9DEB-1340214ECA70}">
      <dgm:prSet/>
      <dgm:spPr/>
      <dgm:t>
        <a:bodyPr/>
        <a:lstStyle/>
        <a:p>
          <a:r>
            <a:rPr lang="en-US" b="1"/>
            <a:t>Seating</a:t>
          </a:r>
          <a:r>
            <a:rPr lang="en-US"/>
            <a:t>: 571 seconds</a:t>
          </a:r>
          <a:endParaRPr lang="en-IN"/>
        </a:p>
      </dgm:t>
    </dgm:pt>
    <dgm:pt modelId="{A73CC37B-FFE7-44B1-AEA5-A809EEA29EF6}" type="parTrans" cxnId="{F4379513-A090-485D-AFBB-E8287F119E0C}">
      <dgm:prSet/>
      <dgm:spPr/>
      <dgm:t>
        <a:bodyPr/>
        <a:lstStyle/>
        <a:p>
          <a:endParaRPr lang="en-IN"/>
        </a:p>
      </dgm:t>
    </dgm:pt>
    <dgm:pt modelId="{773A270A-28F8-49AF-AE88-7E31C233A5F7}" type="sibTrans" cxnId="{F4379513-A090-485D-AFBB-E8287F119E0C}">
      <dgm:prSet/>
      <dgm:spPr/>
      <dgm:t>
        <a:bodyPr/>
        <a:lstStyle/>
        <a:p>
          <a:endParaRPr lang="en-IN"/>
        </a:p>
      </dgm:t>
    </dgm:pt>
    <dgm:pt modelId="{DA99B862-C2C0-407D-8B07-01F410DAA261}">
      <dgm:prSet/>
      <dgm:spPr/>
      <dgm:t>
        <a:bodyPr/>
        <a:lstStyle/>
        <a:p>
          <a:r>
            <a:rPr lang="en-US" b="1"/>
            <a:t>Voluntary Change</a:t>
          </a:r>
          <a:r>
            <a:rPr lang="en-US"/>
            <a:t>: 527 seconds</a:t>
          </a:r>
          <a:endParaRPr lang="en-IN"/>
        </a:p>
      </dgm:t>
    </dgm:pt>
    <dgm:pt modelId="{5DA8BFF1-2E6B-4457-A198-9FE0391CD4A7}" type="parTrans" cxnId="{18F5B1F7-1E00-4FEC-A70C-C779D8B0FDEB}">
      <dgm:prSet/>
      <dgm:spPr/>
      <dgm:t>
        <a:bodyPr/>
        <a:lstStyle/>
        <a:p>
          <a:endParaRPr lang="en-IN"/>
        </a:p>
      </dgm:t>
    </dgm:pt>
    <dgm:pt modelId="{0E17820E-33E9-43F7-9FEE-72179C985D72}" type="sibTrans" cxnId="{18F5B1F7-1E00-4FEC-A70C-C779D8B0FDEB}">
      <dgm:prSet/>
      <dgm:spPr/>
      <dgm:t>
        <a:bodyPr/>
        <a:lstStyle/>
        <a:p>
          <a:endParaRPr lang="en-IN"/>
        </a:p>
      </dgm:t>
    </dgm:pt>
    <dgm:pt modelId="{AC2B0DEE-37D0-416A-ADE2-175AC1E1EEC7}">
      <dgm:prSet/>
      <dgm:spPr/>
      <dgm:t>
        <a:bodyPr/>
        <a:lstStyle/>
        <a:p>
          <a:r>
            <a:rPr lang="en-US" b="1"/>
            <a:t>IRROPS</a:t>
          </a:r>
          <a:r>
            <a:rPr lang="en-US"/>
            <a:t>: 360 seconds</a:t>
          </a:r>
          <a:endParaRPr lang="en-IN"/>
        </a:p>
      </dgm:t>
    </dgm:pt>
    <dgm:pt modelId="{ADBE6C6C-90C7-44D7-ACA4-5BA1F893632E}" type="parTrans" cxnId="{35E20A1F-C84A-484B-A7D4-92781F8FB6E4}">
      <dgm:prSet/>
      <dgm:spPr/>
      <dgm:t>
        <a:bodyPr/>
        <a:lstStyle/>
        <a:p>
          <a:endParaRPr lang="en-IN"/>
        </a:p>
      </dgm:t>
    </dgm:pt>
    <dgm:pt modelId="{55DABB06-ED89-4599-8AEA-0C5CC10DA2AC}" type="sibTrans" cxnId="{35E20A1F-C84A-484B-A7D4-92781F8FB6E4}">
      <dgm:prSet/>
      <dgm:spPr/>
      <dgm:t>
        <a:bodyPr/>
        <a:lstStyle/>
        <a:p>
          <a:endParaRPr lang="en-IN"/>
        </a:p>
      </dgm:t>
    </dgm:pt>
    <dgm:pt modelId="{2A2A64C0-CE45-494E-AB1D-AA763B58FD6D}" type="pres">
      <dgm:prSet presAssocID="{3AB7F7BD-C60C-4139-A1D1-5B53D9ECD1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B7F8E0-05E6-49C9-B059-262150243CFE}" type="pres">
      <dgm:prSet presAssocID="{45A417C0-BDCD-4A94-AAC4-89D18FF72448}" presName="root" presStyleCnt="0"/>
      <dgm:spPr/>
    </dgm:pt>
    <dgm:pt modelId="{DF5BF7F1-3E47-4FCB-B53B-6EFB7E325D48}" type="pres">
      <dgm:prSet presAssocID="{45A417C0-BDCD-4A94-AAC4-89D18FF72448}" presName="rootComposite" presStyleCnt="0"/>
      <dgm:spPr/>
    </dgm:pt>
    <dgm:pt modelId="{D0143962-977D-4AB0-BA31-E683752D1B21}" type="pres">
      <dgm:prSet presAssocID="{45A417C0-BDCD-4A94-AAC4-89D18FF72448}" presName="rootText" presStyleLbl="node1" presStyleIdx="0" presStyleCnt="2"/>
      <dgm:spPr/>
    </dgm:pt>
    <dgm:pt modelId="{BBE9C7A8-FAEC-4E6C-8F74-3BBEF8E6721A}" type="pres">
      <dgm:prSet presAssocID="{45A417C0-BDCD-4A94-AAC4-89D18FF72448}" presName="rootConnector" presStyleLbl="node1" presStyleIdx="0" presStyleCnt="2"/>
      <dgm:spPr/>
    </dgm:pt>
    <dgm:pt modelId="{6467A9A8-594E-407D-8E60-66539F596209}" type="pres">
      <dgm:prSet presAssocID="{45A417C0-BDCD-4A94-AAC4-89D18FF72448}" presName="childShape" presStyleCnt="0"/>
      <dgm:spPr/>
    </dgm:pt>
    <dgm:pt modelId="{2B82F2EB-4ECC-464F-8679-BFCD031BBCFA}" type="pres">
      <dgm:prSet presAssocID="{C06708E9-489B-415E-9898-A8C5F196C89D}" presName="Name13" presStyleLbl="parChTrans1D2" presStyleIdx="0" presStyleCnt="9"/>
      <dgm:spPr/>
    </dgm:pt>
    <dgm:pt modelId="{759C495D-3642-4D9F-ADF9-75FC2A3FD3CE}" type="pres">
      <dgm:prSet presAssocID="{21543EE8-39C4-4C0D-8A75-01622DDCF387}" presName="childText" presStyleLbl="bgAcc1" presStyleIdx="0" presStyleCnt="9">
        <dgm:presLayoutVars>
          <dgm:bulletEnabled val="1"/>
        </dgm:presLayoutVars>
      </dgm:prSet>
      <dgm:spPr/>
    </dgm:pt>
    <dgm:pt modelId="{497854A9-21A2-4888-BF1B-7C7D685EF028}" type="pres">
      <dgm:prSet presAssocID="{47A7F788-6774-432B-9FE4-57238B45B1DB}" presName="Name13" presStyleLbl="parChTrans1D2" presStyleIdx="1" presStyleCnt="9"/>
      <dgm:spPr/>
    </dgm:pt>
    <dgm:pt modelId="{307C4C74-BC74-4D99-A154-2FDB99A7BB87}" type="pres">
      <dgm:prSet presAssocID="{9C61F3FC-170D-4B0A-B3F8-F74059CB5A03}" presName="childText" presStyleLbl="bgAcc1" presStyleIdx="1" presStyleCnt="9">
        <dgm:presLayoutVars>
          <dgm:bulletEnabled val="1"/>
        </dgm:presLayoutVars>
      </dgm:prSet>
      <dgm:spPr/>
    </dgm:pt>
    <dgm:pt modelId="{3B6F6BF9-9BF2-46F2-BDA3-051354F1A6BB}" type="pres">
      <dgm:prSet presAssocID="{83041C5A-0138-4E0B-B0D7-0AF1DC34F2C8}" presName="Name13" presStyleLbl="parChTrans1D2" presStyleIdx="2" presStyleCnt="9"/>
      <dgm:spPr/>
    </dgm:pt>
    <dgm:pt modelId="{46C0BA42-254C-4087-A575-0D317ADE5C37}" type="pres">
      <dgm:prSet presAssocID="{F65B995D-DFF3-41AC-9875-36EE9CBDC60E}" presName="childText" presStyleLbl="bgAcc1" presStyleIdx="2" presStyleCnt="9">
        <dgm:presLayoutVars>
          <dgm:bulletEnabled val="1"/>
        </dgm:presLayoutVars>
      </dgm:prSet>
      <dgm:spPr/>
    </dgm:pt>
    <dgm:pt modelId="{8F9BECDB-C2F7-4EEC-8EDA-4B959C946DC5}" type="pres">
      <dgm:prSet presAssocID="{D48E1401-6B2F-4613-93DB-73D68F327D7E}" presName="Name13" presStyleLbl="parChTrans1D2" presStyleIdx="3" presStyleCnt="9"/>
      <dgm:spPr/>
    </dgm:pt>
    <dgm:pt modelId="{D42D9293-EE72-46F6-8840-A1D6594DF616}" type="pres">
      <dgm:prSet presAssocID="{A9239C60-2DF3-4602-A5DA-002884A2063C}" presName="childText" presStyleLbl="bgAcc1" presStyleIdx="3" presStyleCnt="9">
        <dgm:presLayoutVars>
          <dgm:bulletEnabled val="1"/>
        </dgm:presLayoutVars>
      </dgm:prSet>
      <dgm:spPr/>
    </dgm:pt>
    <dgm:pt modelId="{FDB98AAA-DD38-4060-AEC2-3775088CAE9B}" type="pres">
      <dgm:prSet presAssocID="{5518AC58-8512-4AA5-8CDF-A8CBC93C2549}" presName="Name13" presStyleLbl="parChTrans1D2" presStyleIdx="4" presStyleCnt="9"/>
      <dgm:spPr/>
    </dgm:pt>
    <dgm:pt modelId="{EE2B3C6F-0324-4B3A-A650-CE402403355A}" type="pres">
      <dgm:prSet presAssocID="{38D0B642-0A25-4734-90F1-006B1ACDB2B0}" presName="childText" presStyleLbl="bgAcc1" presStyleIdx="4" presStyleCnt="9">
        <dgm:presLayoutVars>
          <dgm:bulletEnabled val="1"/>
        </dgm:presLayoutVars>
      </dgm:prSet>
      <dgm:spPr/>
    </dgm:pt>
    <dgm:pt modelId="{3FD4763C-29DA-41E0-B9A4-43DA5CCDC4D2}" type="pres">
      <dgm:prSet presAssocID="{F811D8B1-AC71-4680-A4A0-CE1DF085EE69}" presName="root" presStyleCnt="0"/>
      <dgm:spPr/>
    </dgm:pt>
    <dgm:pt modelId="{7074D973-294B-4F56-B1BB-75009BFCAB90}" type="pres">
      <dgm:prSet presAssocID="{F811D8B1-AC71-4680-A4A0-CE1DF085EE69}" presName="rootComposite" presStyleCnt="0"/>
      <dgm:spPr/>
    </dgm:pt>
    <dgm:pt modelId="{BF456EB2-28D7-46FB-B61A-439D434BCB7F}" type="pres">
      <dgm:prSet presAssocID="{F811D8B1-AC71-4680-A4A0-CE1DF085EE69}" presName="rootText" presStyleLbl="node1" presStyleIdx="1" presStyleCnt="2"/>
      <dgm:spPr/>
    </dgm:pt>
    <dgm:pt modelId="{EDB93F23-9FDC-43AF-9D83-4FA460EDD84A}" type="pres">
      <dgm:prSet presAssocID="{F811D8B1-AC71-4680-A4A0-CE1DF085EE69}" presName="rootConnector" presStyleLbl="node1" presStyleIdx="1" presStyleCnt="2"/>
      <dgm:spPr/>
    </dgm:pt>
    <dgm:pt modelId="{E8378673-242A-40A6-8D81-B9D78C295EF7}" type="pres">
      <dgm:prSet presAssocID="{F811D8B1-AC71-4680-A4A0-CE1DF085EE69}" presName="childShape" presStyleCnt="0"/>
      <dgm:spPr/>
    </dgm:pt>
    <dgm:pt modelId="{88917AA6-4598-4CED-AC0C-5EDBED44FBE9}" type="pres">
      <dgm:prSet presAssocID="{6CCB4EF6-1518-4596-922A-7235A06938BE}" presName="Name13" presStyleLbl="parChTrans1D2" presStyleIdx="5" presStyleCnt="9"/>
      <dgm:spPr/>
    </dgm:pt>
    <dgm:pt modelId="{E6B3B482-D76B-45C8-9454-144C65D6BC6F}" type="pres">
      <dgm:prSet presAssocID="{12F94469-A2A7-4FEC-83ED-A0FB16B8CDCF}" presName="childText" presStyleLbl="bgAcc1" presStyleIdx="5" presStyleCnt="9">
        <dgm:presLayoutVars>
          <dgm:bulletEnabled val="1"/>
        </dgm:presLayoutVars>
      </dgm:prSet>
      <dgm:spPr/>
    </dgm:pt>
    <dgm:pt modelId="{6478D7B4-C801-492C-907E-75902FDF3323}" type="pres">
      <dgm:prSet presAssocID="{A73CC37B-FFE7-44B1-AEA5-A809EEA29EF6}" presName="Name13" presStyleLbl="parChTrans1D2" presStyleIdx="6" presStyleCnt="9"/>
      <dgm:spPr/>
    </dgm:pt>
    <dgm:pt modelId="{9C066DE9-D7E6-4A57-AB62-BA16AB4830E4}" type="pres">
      <dgm:prSet presAssocID="{671E70F2-BF1C-4F27-9DEB-1340214ECA70}" presName="childText" presStyleLbl="bgAcc1" presStyleIdx="6" presStyleCnt="9">
        <dgm:presLayoutVars>
          <dgm:bulletEnabled val="1"/>
        </dgm:presLayoutVars>
      </dgm:prSet>
      <dgm:spPr/>
    </dgm:pt>
    <dgm:pt modelId="{3E769BD9-13D7-43F1-ACD3-B56880F365D4}" type="pres">
      <dgm:prSet presAssocID="{5DA8BFF1-2E6B-4457-A198-9FE0391CD4A7}" presName="Name13" presStyleLbl="parChTrans1D2" presStyleIdx="7" presStyleCnt="9"/>
      <dgm:spPr/>
    </dgm:pt>
    <dgm:pt modelId="{D866F973-04EA-4FCD-A9EA-2B4683473C28}" type="pres">
      <dgm:prSet presAssocID="{DA99B862-C2C0-407D-8B07-01F410DAA261}" presName="childText" presStyleLbl="bgAcc1" presStyleIdx="7" presStyleCnt="9">
        <dgm:presLayoutVars>
          <dgm:bulletEnabled val="1"/>
        </dgm:presLayoutVars>
      </dgm:prSet>
      <dgm:spPr/>
    </dgm:pt>
    <dgm:pt modelId="{9E3BEF87-1336-46F3-A841-072922F1B0C7}" type="pres">
      <dgm:prSet presAssocID="{ADBE6C6C-90C7-44D7-ACA4-5BA1F893632E}" presName="Name13" presStyleLbl="parChTrans1D2" presStyleIdx="8" presStyleCnt="9"/>
      <dgm:spPr/>
    </dgm:pt>
    <dgm:pt modelId="{C4ED6346-BA08-468E-B6B6-3B33AEE38463}" type="pres">
      <dgm:prSet presAssocID="{AC2B0DEE-37D0-416A-ADE2-175AC1E1EEC7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2361960B-9328-489B-B60F-7728E2B25DA3}" type="presOf" srcId="{38D0B642-0A25-4734-90F1-006B1ACDB2B0}" destId="{EE2B3C6F-0324-4B3A-A650-CE402403355A}" srcOrd="0" destOrd="0" presId="urn:microsoft.com/office/officeart/2005/8/layout/hierarchy3"/>
    <dgm:cxn modelId="{F4379513-A090-485D-AFBB-E8287F119E0C}" srcId="{F811D8B1-AC71-4680-A4A0-CE1DF085EE69}" destId="{671E70F2-BF1C-4F27-9DEB-1340214ECA70}" srcOrd="1" destOrd="0" parTransId="{A73CC37B-FFE7-44B1-AEA5-A809EEA29EF6}" sibTransId="{773A270A-28F8-49AF-AE88-7E31C233A5F7}"/>
    <dgm:cxn modelId="{255D3C16-8D1C-4571-846C-BFC2F10BCD6B}" type="presOf" srcId="{21543EE8-39C4-4C0D-8A75-01622DDCF387}" destId="{759C495D-3642-4D9F-ADF9-75FC2A3FD3CE}" srcOrd="0" destOrd="0" presId="urn:microsoft.com/office/officeart/2005/8/layout/hierarchy3"/>
    <dgm:cxn modelId="{7BCAC316-3B3A-496E-B683-EBC00870CA68}" srcId="{45A417C0-BDCD-4A94-AAC4-89D18FF72448}" destId="{A9239C60-2DF3-4602-A5DA-002884A2063C}" srcOrd="3" destOrd="0" parTransId="{D48E1401-6B2F-4613-93DB-73D68F327D7E}" sibTransId="{27F05A26-D6D1-43FF-9CA3-66ECCF87AC88}"/>
    <dgm:cxn modelId="{35E20A1F-C84A-484B-A7D4-92781F8FB6E4}" srcId="{F811D8B1-AC71-4680-A4A0-CE1DF085EE69}" destId="{AC2B0DEE-37D0-416A-ADE2-175AC1E1EEC7}" srcOrd="3" destOrd="0" parTransId="{ADBE6C6C-90C7-44D7-ACA4-5BA1F893632E}" sibTransId="{55DABB06-ED89-4599-8AEA-0C5CC10DA2AC}"/>
    <dgm:cxn modelId="{65C13D2D-3E1D-4496-81DA-726E54C04589}" type="presOf" srcId="{C06708E9-489B-415E-9898-A8C5F196C89D}" destId="{2B82F2EB-4ECC-464F-8679-BFCD031BBCFA}" srcOrd="0" destOrd="0" presId="urn:microsoft.com/office/officeart/2005/8/layout/hierarchy3"/>
    <dgm:cxn modelId="{7F871C30-D7B4-47C1-BBED-AC90A5A18B75}" type="presOf" srcId="{D48E1401-6B2F-4613-93DB-73D68F327D7E}" destId="{8F9BECDB-C2F7-4EEC-8EDA-4B959C946DC5}" srcOrd="0" destOrd="0" presId="urn:microsoft.com/office/officeart/2005/8/layout/hierarchy3"/>
    <dgm:cxn modelId="{53DEBE3B-0371-45C5-A708-09EB2FCFBBCE}" srcId="{45A417C0-BDCD-4A94-AAC4-89D18FF72448}" destId="{9C61F3FC-170D-4B0A-B3F8-F74059CB5A03}" srcOrd="1" destOrd="0" parTransId="{47A7F788-6774-432B-9FE4-57238B45B1DB}" sibTransId="{B7282276-3F7E-4159-9F0A-F4259987FE39}"/>
    <dgm:cxn modelId="{98939964-8B99-482F-BB28-C481BF5455D5}" type="presOf" srcId="{45A417C0-BDCD-4A94-AAC4-89D18FF72448}" destId="{BBE9C7A8-FAEC-4E6C-8F74-3BBEF8E6721A}" srcOrd="1" destOrd="0" presId="urn:microsoft.com/office/officeart/2005/8/layout/hierarchy3"/>
    <dgm:cxn modelId="{32442C45-E1A2-455D-B9D7-F384A82CF8A0}" type="presOf" srcId="{F65B995D-DFF3-41AC-9875-36EE9CBDC60E}" destId="{46C0BA42-254C-4087-A575-0D317ADE5C37}" srcOrd="0" destOrd="0" presId="urn:microsoft.com/office/officeart/2005/8/layout/hierarchy3"/>
    <dgm:cxn modelId="{55DC7D66-4F11-4CEF-B9BE-F97A85987EBD}" type="presOf" srcId="{ADBE6C6C-90C7-44D7-ACA4-5BA1F893632E}" destId="{9E3BEF87-1336-46F3-A841-072922F1B0C7}" srcOrd="0" destOrd="0" presId="urn:microsoft.com/office/officeart/2005/8/layout/hierarchy3"/>
    <dgm:cxn modelId="{151C4E47-E724-4039-ABA1-30A1B038903E}" type="presOf" srcId="{5518AC58-8512-4AA5-8CDF-A8CBC93C2549}" destId="{FDB98AAA-DD38-4060-AEC2-3775088CAE9B}" srcOrd="0" destOrd="0" presId="urn:microsoft.com/office/officeart/2005/8/layout/hierarchy3"/>
    <dgm:cxn modelId="{D1C55F6E-5B5E-47B9-91E8-D4369D7FC1FC}" type="presOf" srcId="{9C61F3FC-170D-4B0A-B3F8-F74059CB5A03}" destId="{307C4C74-BC74-4D99-A154-2FDB99A7BB87}" srcOrd="0" destOrd="0" presId="urn:microsoft.com/office/officeart/2005/8/layout/hierarchy3"/>
    <dgm:cxn modelId="{7F5C804E-BF9C-40C8-818B-BCF02688E2B0}" type="presOf" srcId="{A9239C60-2DF3-4602-A5DA-002884A2063C}" destId="{D42D9293-EE72-46F6-8840-A1D6594DF616}" srcOrd="0" destOrd="0" presId="urn:microsoft.com/office/officeart/2005/8/layout/hierarchy3"/>
    <dgm:cxn modelId="{8E5D4A50-9015-4577-BA24-8C2C48B1929A}" type="presOf" srcId="{5DA8BFF1-2E6B-4457-A198-9FE0391CD4A7}" destId="{3E769BD9-13D7-43F1-ACD3-B56880F365D4}" srcOrd="0" destOrd="0" presId="urn:microsoft.com/office/officeart/2005/8/layout/hierarchy3"/>
    <dgm:cxn modelId="{05900F72-AE97-4B93-8D57-A5BFF7A9799D}" srcId="{3AB7F7BD-C60C-4139-A1D1-5B53D9ECD18C}" destId="{45A417C0-BDCD-4A94-AAC4-89D18FF72448}" srcOrd="0" destOrd="0" parTransId="{966089EB-53C2-4D47-A43C-368532AB67D4}" sibTransId="{8E1ABF86-1E47-4A42-96CA-A47B432CE47D}"/>
    <dgm:cxn modelId="{0D023279-6FC7-4848-937F-E19770C30957}" type="presOf" srcId="{F811D8B1-AC71-4680-A4A0-CE1DF085EE69}" destId="{EDB93F23-9FDC-43AF-9D83-4FA460EDD84A}" srcOrd="1" destOrd="0" presId="urn:microsoft.com/office/officeart/2005/8/layout/hierarchy3"/>
    <dgm:cxn modelId="{D9189959-B9E1-4CA5-8DC1-44E5AE3584B7}" type="presOf" srcId="{83041C5A-0138-4E0B-B0D7-0AF1DC34F2C8}" destId="{3B6F6BF9-9BF2-46F2-BDA3-051354F1A6BB}" srcOrd="0" destOrd="0" presId="urn:microsoft.com/office/officeart/2005/8/layout/hierarchy3"/>
    <dgm:cxn modelId="{571EE37D-3A7E-453E-A11A-873DA595FE0B}" type="presOf" srcId="{AC2B0DEE-37D0-416A-ADE2-175AC1E1EEC7}" destId="{C4ED6346-BA08-468E-B6B6-3B33AEE38463}" srcOrd="0" destOrd="0" presId="urn:microsoft.com/office/officeart/2005/8/layout/hierarchy3"/>
    <dgm:cxn modelId="{09C9C980-076E-44D5-BBEA-EDA8C775D1BA}" type="presOf" srcId="{6CCB4EF6-1518-4596-922A-7235A06938BE}" destId="{88917AA6-4598-4CED-AC0C-5EDBED44FBE9}" srcOrd="0" destOrd="0" presId="urn:microsoft.com/office/officeart/2005/8/layout/hierarchy3"/>
    <dgm:cxn modelId="{73E0F980-98D5-478E-99DF-8E95F81DEE35}" srcId="{3AB7F7BD-C60C-4139-A1D1-5B53D9ECD18C}" destId="{F811D8B1-AC71-4680-A4A0-CE1DF085EE69}" srcOrd="1" destOrd="0" parTransId="{BC59CDBD-EAE7-4B5A-9E9F-3D4C49C33239}" sibTransId="{8073DD57-F5C7-48E9-A167-C1E01047496B}"/>
    <dgm:cxn modelId="{B89FF988-8673-40AC-A047-293085664560}" srcId="{F811D8B1-AC71-4680-A4A0-CE1DF085EE69}" destId="{12F94469-A2A7-4FEC-83ED-A0FB16B8CDCF}" srcOrd="0" destOrd="0" parTransId="{6CCB4EF6-1518-4596-922A-7235A06938BE}" sibTransId="{9F6383BA-2D3D-42EA-AB46-FFF05BE0E7CB}"/>
    <dgm:cxn modelId="{69E1D098-BECC-454F-972D-FB4DC52F69EC}" type="presOf" srcId="{671E70F2-BF1C-4F27-9DEB-1340214ECA70}" destId="{9C066DE9-D7E6-4A57-AB62-BA16AB4830E4}" srcOrd="0" destOrd="0" presId="urn:microsoft.com/office/officeart/2005/8/layout/hierarchy3"/>
    <dgm:cxn modelId="{5DF046A4-29FA-4C7A-99C2-C282F3AFC9F0}" srcId="{45A417C0-BDCD-4A94-AAC4-89D18FF72448}" destId="{21543EE8-39C4-4C0D-8A75-01622DDCF387}" srcOrd="0" destOrd="0" parTransId="{C06708E9-489B-415E-9898-A8C5F196C89D}" sibTransId="{0718CE0C-77EC-4721-8F5D-F0459476958D}"/>
    <dgm:cxn modelId="{B06B2FA7-3000-4AC3-8710-9429B378F298}" type="presOf" srcId="{12F94469-A2A7-4FEC-83ED-A0FB16B8CDCF}" destId="{E6B3B482-D76B-45C8-9454-144C65D6BC6F}" srcOrd="0" destOrd="0" presId="urn:microsoft.com/office/officeart/2005/8/layout/hierarchy3"/>
    <dgm:cxn modelId="{42A138A9-23F8-4A0F-B2D6-1817E894AF4C}" type="presOf" srcId="{47A7F788-6774-432B-9FE4-57238B45B1DB}" destId="{497854A9-21A2-4888-BF1B-7C7D685EF028}" srcOrd="0" destOrd="0" presId="urn:microsoft.com/office/officeart/2005/8/layout/hierarchy3"/>
    <dgm:cxn modelId="{0519EFA9-12DD-42C9-8E72-2B754F239827}" type="presOf" srcId="{3AB7F7BD-C60C-4139-A1D1-5B53D9ECD18C}" destId="{2A2A64C0-CE45-494E-AB1D-AA763B58FD6D}" srcOrd="0" destOrd="0" presId="urn:microsoft.com/office/officeart/2005/8/layout/hierarchy3"/>
    <dgm:cxn modelId="{FEFF5BBE-C75A-430A-A819-C3AAD6A59A12}" srcId="{45A417C0-BDCD-4A94-AAC4-89D18FF72448}" destId="{38D0B642-0A25-4734-90F1-006B1ACDB2B0}" srcOrd="4" destOrd="0" parTransId="{5518AC58-8512-4AA5-8CDF-A8CBC93C2549}" sibTransId="{74D1EBB3-6F5D-4274-991B-B2F451BDE395}"/>
    <dgm:cxn modelId="{6F1870C2-EDA2-42B8-99EF-F82F56B68B89}" srcId="{45A417C0-BDCD-4A94-AAC4-89D18FF72448}" destId="{F65B995D-DFF3-41AC-9875-36EE9CBDC60E}" srcOrd="2" destOrd="0" parTransId="{83041C5A-0138-4E0B-B0D7-0AF1DC34F2C8}" sibTransId="{DB6CC810-44F2-4631-80E7-2056C5566914}"/>
    <dgm:cxn modelId="{638098D0-A4D2-459D-9580-0D7BC8B8F60A}" type="presOf" srcId="{A73CC37B-FFE7-44B1-AEA5-A809EEA29EF6}" destId="{6478D7B4-C801-492C-907E-75902FDF3323}" srcOrd="0" destOrd="0" presId="urn:microsoft.com/office/officeart/2005/8/layout/hierarchy3"/>
    <dgm:cxn modelId="{B25ECAD2-BD62-428E-9D75-2F0476DFECBF}" type="presOf" srcId="{F811D8B1-AC71-4680-A4A0-CE1DF085EE69}" destId="{BF456EB2-28D7-46FB-B61A-439D434BCB7F}" srcOrd="0" destOrd="0" presId="urn:microsoft.com/office/officeart/2005/8/layout/hierarchy3"/>
    <dgm:cxn modelId="{651D5DD7-083C-4BEF-84CA-C2141A868ECE}" type="presOf" srcId="{DA99B862-C2C0-407D-8B07-01F410DAA261}" destId="{D866F973-04EA-4FCD-A9EA-2B4683473C28}" srcOrd="0" destOrd="0" presId="urn:microsoft.com/office/officeart/2005/8/layout/hierarchy3"/>
    <dgm:cxn modelId="{6E756AEC-9A99-4B24-9AFE-C396A818C651}" type="presOf" srcId="{45A417C0-BDCD-4A94-AAC4-89D18FF72448}" destId="{D0143962-977D-4AB0-BA31-E683752D1B21}" srcOrd="0" destOrd="0" presId="urn:microsoft.com/office/officeart/2005/8/layout/hierarchy3"/>
    <dgm:cxn modelId="{18F5B1F7-1E00-4FEC-A70C-C779D8B0FDEB}" srcId="{F811D8B1-AC71-4680-A4A0-CE1DF085EE69}" destId="{DA99B862-C2C0-407D-8B07-01F410DAA261}" srcOrd="2" destOrd="0" parTransId="{5DA8BFF1-2E6B-4457-A198-9FE0391CD4A7}" sibTransId="{0E17820E-33E9-43F7-9FEE-72179C985D72}"/>
    <dgm:cxn modelId="{2B55FFE8-7A64-49EF-8366-EEC77AC7DEFA}" type="presParOf" srcId="{2A2A64C0-CE45-494E-AB1D-AA763B58FD6D}" destId="{A3B7F8E0-05E6-49C9-B059-262150243CFE}" srcOrd="0" destOrd="0" presId="urn:microsoft.com/office/officeart/2005/8/layout/hierarchy3"/>
    <dgm:cxn modelId="{DF6488E3-5688-4732-9408-2615E000E2FE}" type="presParOf" srcId="{A3B7F8E0-05E6-49C9-B059-262150243CFE}" destId="{DF5BF7F1-3E47-4FCB-B53B-6EFB7E325D48}" srcOrd="0" destOrd="0" presId="urn:microsoft.com/office/officeart/2005/8/layout/hierarchy3"/>
    <dgm:cxn modelId="{60A9DB61-72A4-4DA0-BF4B-F3963AE26791}" type="presParOf" srcId="{DF5BF7F1-3E47-4FCB-B53B-6EFB7E325D48}" destId="{D0143962-977D-4AB0-BA31-E683752D1B21}" srcOrd="0" destOrd="0" presId="urn:microsoft.com/office/officeart/2005/8/layout/hierarchy3"/>
    <dgm:cxn modelId="{9C94B7E9-FC0C-480B-AA31-A361A00D5473}" type="presParOf" srcId="{DF5BF7F1-3E47-4FCB-B53B-6EFB7E325D48}" destId="{BBE9C7A8-FAEC-4E6C-8F74-3BBEF8E6721A}" srcOrd="1" destOrd="0" presId="urn:microsoft.com/office/officeart/2005/8/layout/hierarchy3"/>
    <dgm:cxn modelId="{6BC2BE7F-FB3C-4475-ADF4-F76C27C3DF1D}" type="presParOf" srcId="{A3B7F8E0-05E6-49C9-B059-262150243CFE}" destId="{6467A9A8-594E-407D-8E60-66539F596209}" srcOrd="1" destOrd="0" presId="urn:microsoft.com/office/officeart/2005/8/layout/hierarchy3"/>
    <dgm:cxn modelId="{9B5CA7B0-435F-45E5-B656-3188B006B55C}" type="presParOf" srcId="{6467A9A8-594E-407D-8E60-66539F596209}" destId="{2B82F2EB-4ECC-464F-8679-BFCD031BBCFA}" srcOrd="0" destOrd="0" presId="urn:microsoft.com/office/officeart/2005/8/layout/hierarchy3"/>
    <dgm:cxn modelId="{CA641B1A-A1DC-47C0-99BA-0A9743457EF4}" type="presParOf" srcId="{6467A9A8-594E-407D-8E60-66539F596209}" destId="{759C495D-3642-4D9F-ADF9-75FC2A3FD3CE}" srcOrd="1" destOrd="0" presId="urn:microsoft.com/office/officeart/2005/8/layout/hierarchy3"/>
    <dgm:cxn modelId="{57B300F0-92EC-4875-BC07-6A8BD2551AE5}" type="presParOf" srcId="{6467A9A8-594E-407D-8E60-66539F596209}" destId="{497854A9-21A2-4888-BF1B-7C7D685EF028}" srcOrd="2" destOrd="0" presId="urn:microsoft.com/office/officeart/2005/8/layout/hierarchy3"/>
    <dgm:cxn modelId="{F7C1695A-BC57-4FF9-BA7D-3DCB7AEDAE20}" type="presParOf" srcId="{6467A9A8-594E-407D-8E60-66539F596209}" destId="{307C4C74-BC74-4D99-A154-2FDB99A7BB87}" srcOrd="3" destOrd="0" presId="urn:microsoft.com/office/officeart/2005/8/layout/hierarchy3"/>
    <dgm:cxn modelId="{07042ADE-CDDE-47C7-AC51-6023F16EB8A2}" type="presParOf" srcId="{6467A9A8-594E-407D-8E60-66539F596209}" destId="{3B6F6BF9-9BF2-46F2-BDA3-051354F1A6BB}" srcOrd="4" destOrd="0" presId="urn:microsoft.com/office/officeart/2005/8/layout/hierarchy3"/>
    <dgm:cxn modelId="{7A1F2E52-ED7B-4D91-AA3B-9A0B3FBAB04D}" type="presParOf" srcId="{6467A9A8-594E-407D-8E60-66539F596209}" destId="{46C0BA42-254C-4087-A575-0D317ADE5C37}" srcOrd="5" destOrd="0" presId="urn:microsoft.com/office/officeart/2005/8/layout/hierarchy3"/>
    <dgm:cxn modelId="{D1FB59C0-1DA7-4F8A-9E10-E84A83FD735A}" type="presParOf" srcId="{6467A9A8-594E-407D-8E60-66539F596209}" destId="{8F9BECDB-C2F7-4EEC-8EDA-4B959C946DC5}" srcOrd="6" destOrd="0" presId="urn:microsoft.com/office/officeart/2005/8/layout/hierarchy3"/>
    <dgm:cxn modelId="{D817BCB0-E06D-4B32-B0E5-79F6387FF5CB}" type="presParOf" srcId="{6467A9A8-594E-407D-8E60-66539F596209}" destId="{D42D9293-EE72-46F6-8840-A1D6594DF616}" srcOrd="7" destOrd="0" presId="urn:microsoft.com/office/officeart/2005/8/layout/hierarchy3"/>
    <dgm:cxn modelId="{F0CB5AFD-3D89-434B-AAAC-EC81654266E6}" type="presParOf" srcId="{6467A9A8-594E-407D-8E60-66539F596209}" destId="{FDB98AAA-DD38-4060-AEC2-3775088CAE9B}" srcOrd="8" destOrd="0" presId="urn:microsoft.com/office/officeart/2005/8/layout/hierarchy3"/>
    <dgm:cxn modelId="{8D231B70-A763-4D5F-AF80-64957AD9FD04}" type="presParOf" srcId="{6467A9A8-594E-407D-8E60-66539F596209}" destId="{EE2B3C6F-0324-4B3A-A650-CE402403355A}" srcOrd="9" destOrd="0" presId="urn:microsoft.com/office/officeart/2005/8/layout/hierarchy3"/>
    <dgm:cxn modelId="{5BFA1581-A7E8-47A3-97A9-EDAAEAB0BB6B}" type="presParOf" srcId="{2A2A64C0-CE45-494E-AB1D-AA763B58FD6D}" destId="{3FD4763C-29DA-41E0-B9A4-43DA5CCDC4D2}" srcOrd="1" destOrd="0" presId="urn:microsoft.com/office/officeart/2005/8/layout/hierarchy3"/>
    <dgm:cxn modelId="{3D60EDB0-0BAE-41B9-B924-74515B17CCA6}" type="presParOf" srcId="{3FD4763C-29DA-41E0-B9A4-43DA5CCDC4D2}" destId="{7074D973-294B-4F56-B1BB-75009BFCAB90}" srcOrd="0" destOrd="0" presId="urn:microsoft.com/office/officeart/2005/8/layout/hierarchy3"/>
    <dgm:cxn modelId="{A12418C8-7A48-434C-8064-9342187B7941}" type="presParOf" srcId="{7074D973-294B-4F56-B1BB-75009BFCAB90}" destId="{BF456EB2-28D7-46FB-B61A-439D434BCB7F}" srcOrd="0" destOrd="0" presId="urn:microsoft.com/office/officeart/2005/8/layout/hierarchy3"/>
    <dgm:cxn modelId="{4C11E0A0-D921-40C1-88D4-E185BEFE0B96}" type="presParOf" srcId="{7074D973-294B-4F56-B1BB-75009BFCAB90}" destId="{EDB93F23-9FDC-43AF-9D83-4FA460EDD84A}" srcOrd="1" destOrd="0" presId="urn:microsoft.com/office/officeart/2005/8/layout/hierarchy3"/>
    <dgm:cxn modelId="{078621E6-0A1D-4A78-9B22-694E25E5A208}" type="presParOf" srcId="{3FD4763C-29DA-41E0-B9A4-43DA5CCDC4D2}" destId="{E8378673-242A-40A6-8D81-B9D78C295EF7}" srcOrd="1" destOrd="0" presId="urn:microsoft.com/office/officeart/2005/8/layout/hierarchy3"/>
    <dgm:cxn modelId="{944FC4D0-93C4-4D51-8855-E9C440DCBC10}" type="presParOf" srcId="{E8378673-242A-40A6-8D81-B9D78C295EF7}" destId="{88917AA6-4598-4CED-AC0C-5EDBED44FBE9}" srcOrd="0" destOrd="0" presId="urn:microsoft.com/office/officeart/2005/8/layout/hierarchy3"/>
    <dgm:cxn modelId="{4BB1C16F-DD70-4F53-86A7-514AC04BE2FA}" type="presParOf" srcId="{E8378673-242A-40A6-8D81-B9D78C295EF7}" destId="{E6B3B482-D76B-45C8-9454-144C65D6BC6F}" srcOrd="1" destOrd="0" presId="urn:microsoft.com/office/officeart/2005/8/layout/hierarchy3"/>
    <dgm:cxn modelId="{9E86D784-539B-4C17-AC80-64D589FBD221}" type="presParOf" srcId="{E8378673-242A-40A6-8D81-B9D78C295EF7}" destId="{6478D7B4-C801-492C-907E-75902FDF3323}" srcOrd="2" destOrd="0" presId="urn:microsoft.com/office/officeart/2005/8/layout/hierarchy3"/>
    <dgm:cxn modelId="{04272B1E-D30A-47DD-9A1A-94B5953EBC06}" type="presParOf" srcId="{E8378673-242A-40A6-8D81-B9D78C295EF7}" destId="{9C066DE9-D7E6-4A57-AB62-BA16AB4830E4}" srcOrd="3" destOrd="0" presId="urn:microsoft.com/office/officeart/2005/8/layout/hierarchy3"/>
    <dgm:cxn modelId="{F0A72EC0-B9EB-4B20-A727-069D09218A68}" type="presParOf" srcId="{E8378673-242A-40A6-8D81-B9D78C295EF7}" destId="{3E769BD9-13D7-43F1-ACD3-B56880F365D4}" srcOrd="4" destOrd="0" presId="urn:microsoft.com/office/officeart/2005/8/layout/hierarchy3"/>
    <dgm:cxn modelId="{0FFFF5C3-D2A8-4D51-8B3D-64099992CAF8}" type="presParOf" srcId="{E8378673-242A-40A6-8D81-B9D78C295EF7}" destId="{D866F973-04EA-4FCD-A9EA-2B4683473C28}" srcOrd="5" destOrd="0" presId="urn:microsoft.com/office/officeart/2005/8/layout/hierarchy3"/>
    <dgm:cxn modelId="{3E4551B3-922D-4041-AB99-812FEAA81117}" type="presParOf" srcId="{E8378673-242A-40A6-8D81-B9D78C295EF7}" destId="{9E3BEF87-1336-46F3-A841-072922F1B0C7}" srcOrd="6" destOrd="0" presId="urn:microsoft.com/office/officeart/2005/8/layout/hierarchy3"/>
    <dgm:cxn modelId="{8F5ED416-2410-44B3-90CA-BD73F31D65D1}" type="presParOf" srcId="{E8378673-242A-40A6-8D81-B9D78C295EF7}" destId="{C4ED6346-BA08-468E-B6B6-3B33AEE3846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B97327-B27E-4D76-B050-54C02458002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5D02C57-F877-44A6-A13C-820505B994CE}">
      <dgm:prSet/>
      <dgm:spPr/>
      <dgm:t>
        <a:bodyPr/>
        <a:lstStyle/>
        <a:p>
          <a:r>
            <a:rPr lang="en-US" b="1" dirty="0"/>
            <a:t>Sentiment Analysis</a:t>
          </a:r>
          <a:r>
            <a:rPr lang="en-US" dirty="0"/>
            <a:t>: Explore deeper into the correlation between customer sentiment and call escalation to predict high-frustration cases.</a:t>
          </a:r>
          <a:endParaRPr lang="en-IN" dirty="0"/>
        </a:p>
      </dgm:t>
    </dgm:pt>
    <dgm:pt modelId="{3663CB14-4AB5-47D8-A815-2EA18C6F923B}" type="parTrans" cxnId="{754F22D9-A93A-4298-8BE7-323D5BFFE74D}">
      <dgm:prSet/>
      <dgm:spPr/>
      <dgm:t>
        <a:bodyPr/>
        <a:lstStyle/>
        <a:p>
          <a:endParaRPr lang="en-IN"/>
        </a:p>
      </dgm:t>
    </dgm:pt>
    <dgm:pt modelId="{DAD358D2-FA4A-4C55-9A61-93BB787E6D2C}" type="sibTrans" cxnId="{754F22D9-A93A-4298-8BE7-323D5BFFE74D}">
      <dgm:prSet/>
      <dgm:spPr/>
      <dgm:t>
        <a:bodyPr/>
        <a:lstStyle/>
        <a:p>
          <a:endParaRPr lang="en-IN"/>
        </a:p>
      </dgm:t>
    </dgm:pt>
    <dgm:pt modelId="{33DF77FE-5601-4EAE-A0EA-301010B1427B}">
      <dgm:prSet/>
      <dgm:spPr/>
      <dgm:t>
        <a:bodyPr/>
        <a:lstStyle/>
        <a:p>
          <a:r>
            <a:rPr lang="en-US" b="1" dirty="0"/>
            <a:t>Agent Performance</a:t>
          </a:r>
          <a:r>
            <a:rPr lang="en-US" dirty="0"/>
            <a:t>: Investigate how agent experience affects AHT and customer satisfaction to create optimized agent training programs.</a:t>
          </a:r>
          <a:endParaRPr lang="en-IN" dirty="0"/>
        </a:p>
      </dgm:t>
    </dgm:pt>
    <dgm:pt modelId="{2C90B292-5E36-4597-9A3C-7AAA80A90D95}" type="parTrans" cxnId="{A234B800-79C8-486C-A0BD-97AC5B2F034A}">
      <dgm:prSet/>
      <dgm:spPr/>
      <dgm:t>
        <a:bodyPr/>
        <a:lstStyle/>
        <a:p>
          <a:endParaRPr lang="en-IN"/>
        </a:p>
      </dgm:t>
    </dgm:pt>
    <dgm:pt modelId="{D91C4230-816A-49F3-B7A9-0F91AFD01697}" type="sibTrans" cxnId="{A234B800-79C8-486C-A0BD-97AC5B2F034A}">
      <dgm:prSet/>
      <dgm:spPr/>
      <dgm:t>
        <a:bodyPr/>
        <a:lstStyle/>
        <a:p>
          <a:endParaRPr lang="en-IN"/>
        </a:p>
      </dgm:t>
    </dgm:pt>
    <dgm:pt modelId="{E3524638-26A2-4AAC-B484-E7B1F69E967E}">
      <dgm:prSet/>
      <dgm:spPr/>
      <dgm:t>
        <a:bodyPr/>
        <a:lstStyle/>
        <a:p>
          <a:r>
            <a:rPr lang="en-US" b="1" dirty="0"/>
            <a:t>Customer Loyalty</a:t>
          </a:r>
          <a:r>
            <a:rPr lang="en-US" dirty="0"/>
            <a:t>: Analyze the role of customer loyalty in escalations and how loyalty programs could reduce customer frustration.</a:t>
          </a:r>
          <a:endParaRPr lang="en-IN" dirty="0"/>
        </a:p>
      </dgm:t>
    </dgm:pt>
    <dgm:pt modelId="{C1BC7B86-30C6-4D3F-A4EF-D2E06F136C38}" type="parTrans" cxnId="{19905C08-575E-43EF-9101-D34A20941E49}">
      <dgm:prSet/>
      <dgm:spPr/>
      <dgm:t>
        <a:bodyPr/>
        <a:lstStyle/>
        <a:p>
          <a:endParaRPr lang="en-IN"/>
        </a:p>
      </dgm:t>
    </dgm:pt>
    <dgm:pt modelId="{1CED3EDE-50FD-45E4-A5F2-6A6C189A1C93}" type="sibTrans" cxnId="{19905C08-575E-43EF-9101-D34A20941E49}">
      <dgm:prSet/>
      <dgm:spPr/>
      <dgm:t>
        <a:bodyPr/>
        <a:lstStyle/>
        <a:p>
          <a:endParaRPr lang="en-IN"/>
        </a:p>
      </dgm:t>
    </dgm:pt>
    <dgm:pt modelId="{CCEE8285-4799-4516-ADB1-3D996EA58401}" type="pres">
      <dgm:prSet presAssocID="{DBB97327-B27E-4D76-B050-54C024580028}" presName="linear" presStyleCnt="0">
        <dgm:presLayoutVars>
          <dgm:animLvl val="lvl"/>
          <dgm:resizeHandles val="exact"/>
        </dgm:presLayoutVars>
      </dgm:prSet>
      <dgm:spPr/>
    </dgm:pt>
    <dgm:pt modelId="{D880EEA0-8114-4EBE-B5BF-6F0999C112CC}" type="pres">
      <dgm:prSet presAssocID="{E5D02C57-F877-44A6-A13C-820505B994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4F2E16-2FEA-4ED1-9827-AD71BBD02C4A}" type="pres">
      <dgm:prSet presAssocID="{DAD358D2-FA4A-4C55-9A61-93BB787E6D2C}" presName="spacer" presStyleCnt="0"/>
      <dgm:spPr/>
    </dgm:pt>
    <dgm:pt modelId="{8CE11447-3BDD-4B95-B7F9-8B1F6B93323D}" type="pres">
      <dgm:prSet presAssocID="{33DF77FE-5601-4EAE-A0EA-301010B142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CFE9BA-1B3C-43E0-A68F-8598180B74DD}" type="pres">
      <dgm:prSet presAssocID="{D91C4230-816A-49F3-B7A9-0F91AFD01697}" presName="spacer" presStyleCnt="0"/>
      <dgm:spPr/>
    </dgm:pt>
    <dgm:pt modelId="{E9728D07-7132-417D-A235-A13A62C863E4}" type="pres">
      <dgm:prSet presAssocID="{E3524638-26A2-4AAC-B484-E7B1F69E96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234B800-79C8-486C-A0BD-97AC5B2F034A}" srcId="{DBB97327-B27E-4D76-B050-54C024580028}" destId="{33DF77FE-5601-4EAE-A0EA-301010B1427B}" srcOrd="1" destOrd="0" parTransId="{2C90B292-5E36-4597-9A3C-7AAA80A90D95}" sibTransId="{D91C4230-816A-49F3-B7A9-0F91AFD01697}"/>
    <dgm:cxn modelId="{19905C08-575E-43EF-9101-D34A20941E49}" srcId="{DBB97327-B27E-4D76-B050-54C024580028}" destId="{E3524638-26A2-4AAC-B484-E7B1F69E967E}" srcOrd="2" destOrd="0" parTransId="{C1BC7B86-30C6-4D3F-A4EF-D2E06F136C38}" sibTransId="{1CED3EDE-50FD-45E4-A5F2-6A6C189A1C93}"/>
    <dgm:cxn modelId="{CD480225-DF24-4048-B642-3CF990290EB2}" type="presOf" srcId="{33DF77FE-5601-4EAE-A0EA-301010B1427B}" destId="{8CE11447-3BDD-4B95-B7F9-8B1F6B93323D}" srcOrd="0" destOrd="0" presId="urn:microsoft.com/office/officeart/2005/8/layout/vList2"/>
    <dgm:cxn modelId="{9AE01241-40C3-4167-B19D-E698D4F05407}" type="presOf" srcId="{DBB97327-B27E-4D76-B050-54C024580028}" destId="{CCEE8285-4799-4516-ADB1-3D996EA58401}" srcOrd="0" destOrd="0" presId="urn:microsoft.com/office/officeart/2005/8/layout/vList2"/>
    <dgm:cxn modelId="{EFDCB99C-ACBD-4505-B589-72E7B3A6CF66}" type="presOf" srcId="{E5D02C57-F877-44A6-A13C-820505B994CE}" destId="{D880EEA0-8114-4EBE-B5BF-6F0999C112CC}" srcOrd="0" destOrd="0" presId="urn:microsoft.com/office/officeart/2005/8/layout/vList2"/>
    <dgm:cxn modelId="{9989E5C1-0C02-4A80-964F-B71E30420B3B}" type="presOf" srcId="{E3524638-26A2-4AAC-B484-E7B1F69E967E}" destId="{E9728D07-7132-417D-A235-A13A62C863E4}" srcOrd="0" destOrd="0" presId="urn:microsoft.com/office/officeart/2005/8/layout/vList2"/>
    <dgm:cxn modelId="{754F22D9-A93A-4298-8BE7-323D5BFFE74D}" srcId="{DBB97327-B27E-4D76-B050-54C024580028}" destId="{E5D02C57-F877-44A6-A13C-820505B994CE}" srcOrd="0" destOrd="0" parTransId="{3663CB14-4AB5-47D8-A815-2EA18C6F923B}" sibTransId="{DAD358D2-FA4A-4C55-9A61-93BB787E6D2C}"/>
    <dgm:cxn modelId="{556F0F49-8D9B-439F-8B20-4B9F04B3CB7D}" type="presParOf" srcId="{CCEE8285-4799-4516-ADB1-3D996EA58401}" destId="{D880EEA0-8114-4EBE-B5BF-6F0999C112CC}" srcOrd="0" destOrd="0" presId="urn:microsoft.com/office/officeart/2005/8/layout/vList2"/>
    <dgm:cxn modelId="{1F1BEE73-E2C1-436D-8298-B6630F1BD505}" type="presParOf" srcId="{CCEE8285-4799-4516-ADB1-3D996EA58401}" destId="{954F2E16-2FEA-4ED1-9827-AD71BBD02C4A}" srcOrd="1" destOrd="0" presId="urn:microsoft.com/office/officeart/2005/8/layout/vList2"/>
    <dgm:cxn modelId="{B0D9A679-6481-4EF5-9416-7944A6270F8D}" type="presParOf" srcId="{CCEE8285-4799-4516-ADB1-3D996EA58401}" destId="{8CE11447-3BDD-4B95-B7F9-8B1F6B93323D}" srcOrd="2" destOrd="0" presId="urn:microsoft.com/office/officeart/2005/8/layout/vList2"/>
    <dgm:cxn modelId="{200BD35F-F7BB-4EE9-8033-2D16D366BD06}" type="presParOf" srcId="{CCEE8285-4799-4516-ADB1-3D996EA58401}" destId="{8CCFE9BA-1B3C-43E0-A68F-8598180B74DD}" srcOrd="3" destOrd="0" presId="urn:microsoft.com/office/officeart/2005/8/layout/vList2"/>
    <dgm:cxn modelId="{FE50491B-0BFA-414F-927C-93DFDD8FF39D}" type="presParOf" srcId="{CCEE8285-4799-4516-ADB1-3D996EA58401}" destId="{E9728D07-7132-417D-A235-A13A62C863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51785-A734-40E5-B5A3-F2AD96CF3F80}">
      <dsp:nvSpPr>
        <dsp:cNvPr id="0" name=""/>
        <dsp:cNvSpPr/>
      </dsp:nvSpPr>
      <dsp:spPr>
        <a:xfrm rot="5400000">
          <a:off x="2698754" y="-492437"/>
          <a:ext cx="1995099" cy="34788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IRROPS (13,057 calls)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Voluntary Change (10,291 calls)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Seating (6,223 calls)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Mileage Plus (5,487 calls)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Post-Flight (3,869 calls)</a:t>
          </a:r>
          <a:endParaRPr lang="en-IN" sz="1600" kern="1200" dirty="0"/>
        </a:p>
      </dsp:txBody>
      <dsp:txXfrm rot="-5400000">
        <a:off x="1956867" y="346843"/>
        <a:ext cx="3381481" cy="1800313"/>
      </dsp:txXfrm>
    </dsp:sp>
    <dsp:sp modelId="{5EF99749-9399-4939-B9A5-2FF95717B508}">
      <dsp:nvSpPr>
        <dsp:cNvPr id="0" name=""/>
        <dsp:cNvSpPr/>
      </dsp:nvSpPr>
      <dsp:spPr>
        <a:xfrm>
          <a:off x="0" y="62"/>
          <a:ext cx="1956866" cy="2493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Top 5 Frequent Call Reasons</a:t>
          </a:r>
          <a:r>
            <a:rPr lang="en-US" sz="2400" kern="1200" dirty="0"/>
            <a:t>:</a:t>
          </a:r>
          <a:endParaRPr lang="en-IN" sz="2400" kern="1200" dirty="0"/>
        </a:p>
      </dsp:txBody>
      <dsp:txXfrm>
        <a:off x="95526" y="95588"/>
        <a:ext cx="1765814" cy="2302822"/>
      </dsp:txXfrm>
    </dsp:sp>
    <dsp:sp modelId="{C4F65A11-9C32-4A28-8E79-B16B8D9F2789}">
      <dsp:nvSpPr>
        <dsp:cNvPr id="0" name=""/>
        <dsp:cNvSpPr/>
      </dsp:nvSpPr>
      <dsp:spPr>
        <a:xfrm rot="5400000">
          <a:off x="2698754" y="2126130"/>
          <a:ext cx="1995099" cy="34788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Silence Percentage Average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Agent Performance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Average Sentiment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Loyalty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Call for Reason.</a:t>
          </a:r>
          <a:endParaRPr lang="en-IN" sz="1600" kern="1200" dirty="0"/>
        </a:p>
      </dsp:txBody>
      <dsp:txXfrm rot="-5400000">
        <a:off x="1956867" y="2965411"/>
        <a:ext cx="3381481" cy="1800313"/>
      </dsp:txXfrm>
    </dsp:sp>
    <dsp:sp modelId="{2023B44D-EFD7-4BCE-8C98-F68265E45A9E}">
      <dsp:nvSpPr>
        <dsp:cNvPr id="0" name=""/>
        <dsp:cNvSpPr/>
      </dsp:nvSpPr>
      <dsp:spPr>
        <a:xfrm>
          <a:off x="0" y="2618630"/>
          <a:ext cx="1956866" cy="2493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Drivers of Long AHT/AST</a:t>
          </a:r>
          <a:r>
            <a:rPr lang="en-US" sz="2800" kern="1200" dirty="0"/>
            <a:t>:</a:t>
          </a:r>
          <a:endParaRPr lang="en-IN" sz="2800" kern="1200" dirty="0"/>
        </a:p>
      </dsp:txBody>
      <dsp:txXfrm>
        <a:off x="95526" y="2714156"/>
        <a:ext cx="1765814" cy="2302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3962-977D-4AB0-BA31-E683752D1B21}">
      <dsp:nvSpPr>
        <dsp:cNvPr id="0" name=""/>
        <dsp:cNvSpPr/>
      </dsp:nvSpPr>
      <dsp:spPr>
        <a:xfrm>
          <a:off x="1825444" y="668"/>
          <a:ext cx="1449723" cy="724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AHT</a:t>
          </a:r>
          <a:r>
            <a:rPr lang="en-US" sz="1400" kern="1200"/>
            <a:t> (Average Handle Time) for Key Call Reasons:</a:t>
          </a:r>
          <a:endParaRPr lang="en-IN" sz="1400" kern="1200"/>
        </a:p>
      </dsp:txBody>
      <dsp:txXfrm>
        <a:off x="1846674" y="21898"/>
        <a:ext cx="1407263" cy="682401"/>
      </dsp:txXfrm>
    </dsp:sp>
    <dsp:sp modelId="{2B82F2EB-4ECC-464F-8679-BFCD031BBCFA}">
      <dsp:nvSpPr>
        <dsp:cNvPr id="0" name=""/>
        <dsp:cNvSpPr/>
      </dsp:nvSpPr>
      <dsp:spPr>
        <a:xfrm>
          <a:off x="1970417" y="725529"/>
          <a:ext cx="144972" cy="543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46"/>
              </a:lnTo>
              <a:lnTo>
                <a:pt x="144972" y="5436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C495D-3642-4D9F-ADF9-75FC2A3FD3CE}">
      <dsp:nvSpPr>
        <dsp:cNvPr id="0" name=""/>
        <dsp:cNvSpPr/>
      </dsp:nvSpPr>
      <dsp:spPr>
        <a:xfrm>
          <a:off x="2115389" y="906745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Baggage</a:t>
          </a:r>
          <a:r>
            <a:rPr lang="en-US" sz="1500" kern="1200"/>
            <a:t>: 333 seconds</a:t>
          </a:r>
          <a:endParaRPr lang="en-IN" sz="1500" kern="1200"/>
        </a:p>
      </dsp:txBody>
      <dsp:txXfrm>
        <a:off x="2136619" y="927975"/>
        <a:ext cx="1117318" cy="682401"/>
      </dsp:txXfrm>
    </dsp:sp>
    <dsp:sp modelId="{497854A9-21A2-4888-BF1B-7C7D685EF028}">
      <dsp:nvSpPr>
        <dsp:cNvPr id="0" name=""/>
        <dsp:cNvSpPr/>
      </dsp:nvSpPr>
      <dsp:spPr>
        <a:xfrm>
          <a:off x="1970417" y="725529"/>
          <a:ext cx="144972" cy="144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723"/>
              </a:lnTo>
              <a:lnTo>
                <a:pt x="144972" y="14497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C4C74-BC74-4D99-A154-2FDB99A7BB87}">
      <dsp:nvSpPr>
        <dsp:cNvPr id="0" name=""/>
        <dsp:cNvSpPr/>
      </dsp:nvSpPr>
      <dsp:spPr>
        <a:xfrm>
          <a:off x="2115389" y="1812822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Booking</a:t>
          </a:r>
          <a:r>
            <a:rPr lang="en-US" sz="1500" kern="1200"/>
            <a:t>: 427 seconds</a:t>
          </a:r>
          <a:endParaRPr lang="en-IN" sz="1500" kern="1200"/>
        </a:p>
      </dsp:txBody>
      <dsp:txXfrm>
        <a:off x="2136619" y="1834052"/>
        <a:ext cx="1117318" cy="682401"/>
      </dsp:txXfrm>
    </dsp:sp>
    <dsp:sp modelId="{3B6F6BF9-9BF2-46F2-BDA3-051354F1A6BB}">
      <dsp:nvSpPr>
        <dsp:cNvPr id="0" name=""/>
        <dsp:cNvSpPr/>
      </dsp:nvSpPr>
      <dsp:spPr>
        <a:xfrm>
          <a:off x="1970417" y="725529"/>
          <a:ext cx="144972" cy="2355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5800"/>
              </a:lnTo>
              <a:lnTo>
                <a:pt x="144972" y="2355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0BA42-254C-4087-A575-0D317ADE5C37}">
      <dsp:nvSpPr>
        <dsp:cNvPr id="0" name=""/>
        <dsp:cNvSpPr/>
      </dsp:nvSpPr>
      <dsp:spPr>
        <a:xfrm>
          <a:off x="2115389" y="2718899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Seating</a:t>
          </a:r>
          <a:r>
            <a:rPr lang="en-US" sz="1500" kern="1200"/>
            <a:t>: 475 seconds</a:t>
          </a:r>
          <a:endParaRPr lang="en-IN" sz="1500" kern="1200"/>
        </a:p>
      </dsp:txBody>
      <dsp:txXfrm>
        <a:off x="2136619" y="2740129"/>
        <a:ext cx="1117318" cy="682401"/>
      </dsp:txXfrm>
    </dsp:sp>
    <dsp:sp modelId="{8F9BECDB-C2F7-4EEC-8EDA-4B959C946DC5}">
      <dsp:nvSpPr>
        <dsp:cNvPr id="0" name=""/>
        <dsp:cNvSpPr/>
      </dsp:nvSpPr>
      <dsp:spPr>
        <a:xfrm>
          <a:off x="1970417" y="725529"/>
          <a:ext cx="144972" cy="3261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878"/>
              </a:lnTo>
              <a:lnTo>
                <a:pt x="144972" y="326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9293-EE72-46F6-8840-A1D6594DF616}">
      <dsp:nvSpPr>
        <dsp:cNvPr id="0" name=""/>
        <dsp:cNvSpPr/>
      </dsp:nvSpPr>
      <dsp:spPr>
        <a:xfrm>
          <a:off x="2115389" y="3624976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Voluntary Change</a:t>
          </a:r>
          <a:r>
            <a:rPr lang="en-US" sz="1500" kern="1200"/>
            <a:t>: 653 seconds</a:t>
          </a:r>
          <a:endParaRPr lang="en-IN" sz="1500" kern="1200"/>
        </a:p>
      </dsp:txBody>
      <dsp:txXfrm>
        <a:off x="2136619" y="3646206"/>
        <a:ext cx="1117318" cy="682401"/>
      </dsp:txXfrm>
    </dsp:sp>
    <dsp:sp modelId="{FDB98AAA-DD38-4060-AEC2-3775088CAE9B}">
      <dsp:nvSpPr>
        <dsp:cNvPr id="0" name=""/>
        <dsp:cNvSpPr/>
      </dsp:nvSpPr>
      <dsp:spPr>
        <a:xfrm>
          <a:off x="1970417" y="725529"/>
          <a:ext cx="144972" cy="4167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7955"/>
              </a:lnTo>
              <a:lnTo>
                <a:pt x="144972" y="4167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B3C6F-0324-4B3A-A650-CE402403355A}">
      <dsp:nvSpPr>
        <dsp:cNvPr id="0" name=""/>
        <dsp:cNvSpPr/>
      </dsp:nvSpPr>
      <dsp:spPr>
        <a:xfrm>
          <a:off x="2115389" y="4531054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IRROPS</a:t>
          </a:r>
          <a:r>
            <a:rPr lang="en-US" sz="1500" kern="1200"/>
            <a:t>: 785 seconds</a:t>
          </a:r>
          <a:endParaRPr lang="en-IN" sz="1500" kern="1200"/>
        </a:p>
      </dsp:txBody>
      <dsp:txXfrm>
        <a:off x="2136619" y="4552284"/>
        <a:ext cx="1117318" cy="682401"/>
      </dsp:txXfrm>
    </dsp:sp>
    <dsp:sp modelId="{BF456EB2-28D7-46FB-B61A-439D434BCB7F}">
      <dsp:nvSpPr>
        <dsp:cNvPr id="0" name=""/>
        <dsp:cNvSpPr/>
      </dsp:nvSpPr>
      <dsp:spPr>
        <a:xfrm>
          <a:off x="3637599" y="668"/>
          <a:ext cx="1449723" cy="724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AST</a:t>
          </a:r>
          <a:r>
            <a:rPr lang="en-US" sz="1400" kern="1200"/>
            <a:t> (Average Speed to Answer):</a:t>
          </a:r>
          <a:endParaRPr lang="en-IN" sz="1400" kern="1200"/>
        </a:p>
      </dsp:txBody>
      <dsp:txXfrm>
        <a:off x="3658829" y="21898"/>
        <a:ext cx="1407263" cy="682401"/>
      </dsp:txXfrm>
    </dsp:sp>
    <dsp:sp modelId="{88917AA6-4598-4CED-AC0C-5EDBED44FBE9}">
      <dsp:nvSpPr>
        <dsp:cNvPr id="0" name=""/>
        <dsp:cNvSpPr/>
      </dsp:nvSpPr>
      <dsp:spPr>
        <a:xfrm>
          <a:off x="3782571" y="725529"/>
          <a:ext cx="144972" cy="543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646"/>
              </a:lnTo>
              <a:lnTo>
                <a:pt x="144972" y="5436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3B482-D76B-45C8-9454-144C65D6BC6F}">
      <dsp:nvSpPr>
        <dsp:cNvPr id="0" name=""/>
        <dsp:cNvSpPr/>
      </dsp:nvSpPr>
      <dsp:spPr>
        <a:xfrm>
          <a:off x="3927544" y="906745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Baggage</a:t>
          </a:r>
          <a:r>
            <a:rPr lang="en-US" sz="1500" kern="1200"/>
            <a:t>: 542 seconds</a:t>
          </a:r>
          <a:endParaRPr lang="en-IN" sz="1500" kern="1200"/>
        </a:p>
      </dsp:txBody>
      <dsp:txXfrm>
        <a:off x="3948774" y="927975"/>
        <a:ext cx="1117318" cy="682401"/>
      </dsp:txXfrm>
    </dsp:sp>
    <dsp:sp modelId="{6478D7B4-C801-492C-907E-75902FDF3323}">
      <dsp:nvSpPr>
        <dsp:cNvPr id="0" name=""/>
        <dsp:cNvSpPr/>
      </dsp:nvSpPr>
      <dsp:spPr>
        <a:xfrm>
          <a:off x="3782571" y="725529"/>
          <a:ext cx="144972" cy="144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723"/>
              </a:lnTo>
              <a:lnTo>
                <a:pt x="144972" y="14497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66DE9-D7E6-4A57-AB62-BA16AB4830E4}">
      <dsp:nvSpPr>
        <dsp:cNvPr id="0" name=""/>
        <dsp:cNvSpPr/>
      </dsp:nvSpPr>
      <dsp:spPr>
        <a:xfrm>
          <a:off x="3927544" y="1812822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Seating</a:t>
          </a:r>
          <a:r>
            <a:rPr lang="en-US" sz="1500" kern="1200"/>
            <a:t>: 571 seconds</a:t>
          </a:r>
          <a:endParaRPr lang="en-IN" sz="1500" kern="1200"/>
        </a:p>
      </dsp:txBody>
      <dsp:txXfrm>
        <a:off x="3948774" y="1834052"/>
        <a:ext cx="1117318" cy="682401"/>
      </dsp:txXfrm>
    </dsp:sp>
    <dsp:sp modelId="{3E769BD9-13D7-43F1-ACD3-B56880F365D4}">
      <dsp:nvSpPr>
        <dsp:cNvPr id="0" name=""/>
        <dsp:cNvSpPr/>
      </dsp:nvSpPr>
      <dsp:spPr>
        <a:xfrm>
          <a:off x="3782571" y="725529"/>
          <a:ext cx="144972" cy="2355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5800"/>
              </a:lnTo>
              <a:lnTo>
                <a:pt x="144972" y="2355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F973-04EA-4FCD-A9EA-2B4683473C28}">
      <dsp:nvSpPr>
        <dsp:cNvPr id="0" name=""/>
        <dsp:cNvSpPr/>
      </dsp:nvSpPr>
      <dsp:spPr>
        <a:xfrm>
          <a:off x="3927544" y="2718899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Voluntary Change</a:t>
          </a:r>
          <a:r>
            <a:rPr lang="en-US" sz="1500" kern="1200"/>
            <a:t>: 527 seconds</a:t>
          </a:r>
          <a:endParaRPr lang="en-IN" sz="1500" kern="1200"/>
        </a:p>
      </dsp:txBody>
      <dsp:txXfrm>
        <a:off x="3948774" y="2740129"/>
        <a:ext cx="1117318" cy="682401"/>
      </dsp:txXfrm>
    </dsp:sp>
    <dsp:sp modelId="{9E3BEF87-1336-46F3-A841-072922F1B0C7}">
      <dsp:nvSpPr>
        <dsp:cNvPr id="0" name=""/>
        <dsp:cNvSpPr/>
      </dsp:nvSpPr>
      <dsp:spPr>
        <a:xfrm>
          <a:off x="3782571" y="725529"/>
          <a:ext cx="144972" cy="3261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878"/>
              </a:lnTo>
              <a:lnTo>
                <a:pt x="144972" y="3261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D6346-BA08-468E-B6B6-3B33AEE38463}">
      <dsp:nvSpPr>
        <dsp:cNvPr id="0" name=""/>
        <dsp:cNvSpPr/>
      </dsp:nvSpPr>
      <dsp:spPr>
        <a:xfrm>
          <a:off x="3927544" y="3624976"/>
          <a:ext cx="1159778" cy="724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IRROPS</a:t>
          </a:r>
          <a:r>
            <a:rPr lang="en-US" sz="1500" kern="1200"/>
            <a:t>: 360 seconds</a:t>
          </a:r>
          <a:endParaRPr lang="en-IN" sz="1500" kern="1200"/>
        </a:p>
      </dsp:txBody>
      <dsp:txXfrm>
        <a:off x="3948774" y="3646206"/>
        <a:ext cx="1117318" cy="682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0EEA0-8114-4EBE-B5BF-6F0999C112CC}">
      <dsp:nvSpPr>
        <dsp:cNvPr id="0" name=""/>
        <dsp:cNvSpPr/>
      </dsp:nvSpPr>
      <dsp:spPr>
        <a:xfrm>
          <a:off x="0" y="9139"/>
          <a:ext cx="10369152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Sentiment Analysis</a:t>
          </a:r>
          <a:r>
            <a:rPr lang="en-US" sz="2000" kern="1200" dirty="0"/>
            <a:t>: Explore deeper into the correlation between customer sentiment and call escalation to predict high-frustration cases.</a:t>
          </a:r>
          <a:endParaRPr lang="en-IN" sz="2000" kern="1200" dirty="0"/>
        </a:p>
      </dsp:txBody>
      <dsp:txXfrm>
        <a:off x="38838" y="47977"/>
        <a:ext cx="10291476" cy="717924"/>
      </dsp:txXfrm>
    </dsp:sp>
    <dsp:sp modelId="{8CE11447-3BDD-4B95-B7F9-8B1F6B93323D}">
      <dsp:nvSpPr>
        <dsp:cNvPr id="0" name=""/>
        <dsp:cNvSpPr/>
      </dsp:nvSpPr>
      <dsp:spPr>
        <a:xfrm>
          <a:off x="0" y="862340"/>
          <a:ext cx="10369152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Agent Performance</a:t>
          </a:r>
          <a:r>
            <a:rPr lang="en-US" sz="2000" kern="1200" dirty="0"/>
            <a:t>: Investigate how agent experience affects AHT and customer satisfaction to create optimized agent training programs.</a:t>
          </a:r>
          <a:endParaRPr lang="en-IN" sz="2000" kern="1200" dirty="0"/>
        </a:p>
      </dsp:txBody>
      <dsp:txXfrm>
        <a:off x="38838" y="901178"/>
        <a:ext cx="10291476" cy="717924"/>
      </dsp:txXfrm>
    </dsp:sp>
    <dsp:sp modelId="{E9728D07-7132-417D-A235-A13A62C863E4}">
      <dsp:nvSpPr>
        <dsp:cNvPr id="0" name=""/>
        <dsp:cNvSpPr/>
      </dsp:nvSpPr>
      <dsp:spPr>
        <a:xfrm>
          <a:off x="0" y="1715540"/>
          <a:ext cx="10369152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Customer Loyalty</a:t>
          </a:r>
          <a:r>
            <a:rPr lang="en-US" sz="2000" kern="1200" dirty="0"/>
            <a:t>: Analyze the role of customer loyalty in escalations and how loyalty programs could reduce customer frustration.</a:t>
          </a:r>
          <a:endParaRPr lang="en-IN" sz="2000" kern="1200" dirty="0"/>
        </a:p>
      </dsp:txBody>
      <dsp:txXfrm>
        <a:off x="38838" y="1754378"/>
        <a:ext cx="10291476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49996" y="980728"/>
            <a:ext cx="8229600" cy="1519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SKYHACK </a:t>
            </a:r>
            <a:r>
              <a:rPr lang="en-US" sz="125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2.0</a:t>
            </a:r>
            <a:endParaRPr lang="en-US" sz="8000" b="1" dirty="0">
              <a:ln>
                <a:solidFill>
                  <a:schemeClr val="bg2">
                    <a:lumMod val="50000"/>
                    <a:lumOff val="5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49996" y="2780928"/>
            <a:ext cx="8352929" cy="10801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Optimizing Call Center Performance: 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Data-Driven Insights and Recommendations WITH UNITED AIRLINES</a:t>
            </a:r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DF6643BA-0C3C-BD82-F6CF-5CC9F2B4F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4624"/>
            <a:ext cx="1296144" cy="1296144"/>
          </a:xfrm>
          <a:prstGeom prst="rect">
            <a:avLst/>
          </a:prstGeom>
        </p:spPr>
      </p:pic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id="{534DAB42-802A-D0CB-7801-0D6B970A4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54" y="74762"/>
            <a:ext cx="1108923" cy="1008112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71CD7804-EF30-7440-23C8-C43465679351}"/>
              </a:ext>
            </a:extLst>
          </p:cNvPr>
          <p:cNvSpPr txBox="1">
            <a:spLocks/>
          </p:cNvSpPr>
          <p:nvPr/>
        </p:nvSpPr>
        <p:spPr>
          <a:xfrm>
            <a:off x="2256333" y="4797152"/>
            <a:ext cx="8352929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>
                <a:solidFill>
                  <a:schemeClr val="tx1"/>
                </a:solidFill>
              </a:rPr>
              <a:t>TEAM Name: Jet set analyst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Team members: heena &amp; kavya</a:t>
            </a:r>
          </a:p>
          <a:p>
            <a:pPr algn="ctr"/>
            <a:r>
              <a:rPr lang="it-IT" sz="2400" b="1" dirty="0">
                <a:solidFill>
                  <a:schemeClr val="tx1"/>
                </a:solidFill>
              </a:rPr>
              <a:t>College: igdtuw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AC51E-E224-1574-C48F-7092524BA007}"/>
              </a:ext>
            </a:extLst>
          </p:cNvPr>
          <p:cNvCxnSpPr/>
          <p:nvPr/>
        </p:nvCxnSpPr>
        <p:spPr>
          <a:xfrm>
            <a:off x="3070076" y="4509120"/>
            <a:ext cx="66967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3508" y="3047432"/>
            <a:ext cx="10165382" cy="11353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Call center efficiency is affected by the unnecessary escalation of self-solvable issues to agents, increasing workload and handling times. United Airlines seeks to improve </a:t>
            </a:r>
            <a:r>
              <a:rPr lang="en-US" sz="2000" b="1" dirty="0"/>
              <a:t>AHT</a:t>
            </a:r>
            <a:r>
              <a:rPr lang="en-US" sz="2000" dirty="0"/>
              <a:t> and </a:t>
            </a:r>
            <a:r>
              <a:rPr lang="en-US" sz="2000" b="1" dirty="0"/>
              <a:t>AST</a:t>
            </a:r>
            <a:r>
              <a:rPr lang="en-US" sz="2000" dirty="0"/>
              <a:t> through targeted optimizations.</a:t>
            </a:r>
            <a:endParaRPr lang="en-US"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1E3DBFA-99F4-5D97-F596-8046984E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08" y="5124719"/>
            <a:ext cx="10165382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drivers of long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Identify </a:t>
            </a:r>
            <a:r>
              <a:rPr lang="en-US" altLang="en-US" sz="2000" b="1" dirty="0"/>
              <a:t>self-solvable issues</a:t>
            </a:r>
            <a:r>
              <a:rPr lang="en-US" altLang="en-US" sz="2000" dirty="0"/>
              <a:t> and recommend </a:t>
            </a:r>
            <a:r>
              <a:rPr lang="en-US" altLang="en-US" sz="2000" b="1" dirty="0"/>
              <a:t>IVR improvements</a:t>
            </a:r>
            <a:r>
              <a:rPr lang="en-US" altLang="en-US" sz="2000" dirty="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categorization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streamline processes and reduce manual efforts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00AC4C2-1995-A5D1-3D85-D5D854E3A658}"/>
              </a:ext>
            </a:extLst>
          </p:cNvPr>
          <p:cNvSpPr txBox="1">
            <a:spLocks/>
          </p:cNvSpPr>
          <p:nvPr/>
        </p:nvSpPr>
        <p:spPr>
          <a:xfrm>
            <a:off x="523900" y="1011792"/>
            <a:ext cx="10165382" cy="113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000" dirty="0"/>
              <a:t>This analysis aims to optimize call center performance by reducing agent workload and improving customer satisfaction</a:t>
            </a:r>
            <a:r>
              <a:rPr lang="en-US" sz="1600" dirty="0"/>
              <a:t>.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91761-EA6D-8AF8-0551-F809E125765A}"/>
              </a:ext>
            </a:extLst>
          </p:cNvPr>
          <p:cNvSpPr txBox="1"/>
          <p:nvPr/>
        </p:nvSpPr>
        <p:spPr>
          <a:xfrm>
            <a:off x="523900" y="188640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3D95A-B69A-05EE-F280-9D0CC2055146}"/>
              </a:ext>
            </a:extLst>
          </p:cNvPr>
          <p:cNvSpPr txBox="1"/>
          <p:nvPr/>
        </p:nvSpPr>
        <p:spPr>
          <a:xfrm>
            <a:off x="643508" y="4379001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OBJECTIVES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77E03D-B554-CCC5-954F-C8EB8AE4328B}"/>
              </a:ext>
            </a:extLst>
          </p:cNvPr>
          <p:cNvSpPr txBox="1"/>
          <p:nvPr/>
        </p:nvSpPr>
        <p:spPr>
          <a:xfrm>
            <a:off x="643508" y="2266073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PROBLEM STATEMENT</a:t>
            </a:r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DEB37536-23F2-1FA2-D4A5-43AE51CB3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B9EE1D2-DA20-E6E7-E18A-760391388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804" y="833142"/>
            <a:ext cx="10165382" cy="631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Silhouette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0.87 (High)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Davies-Bouldin 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0.167 (Low)</a:t>
            </a: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AHT &amp; AST by Call Reason</a:t>
            </a:r>
            <a:r>
              <a:rPr lang="en-US" sz="1800" dirty="0"/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Baggage</a:t>
            </a:r>
            <a:r>
              <a:rPr lang="en-US" sz="1800" dirty="0"/>
              <a:t>: AHT 333s, AST 542s (relatively low complexity)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IRROPS</a:t>
            </a:r>
            <a:r>
              <a:rPr lang="en-US" sz="1800" dirty="0"/>
              <a:t>: AHT 785s, AST 360s (high complexity)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 Voluntary Change</a:t>
            </a:r>
            <a:r>
              <a:rPr lang="en-US" sz="1800" dirty="0"/>
              <a:t>: AHT 653s, AST 527s (moderate complexity)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altLang="en-US" sz="200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These metrics indicate that our clustering model has performed exceptionally well in identifying patterns in call reasons and customer behavior, providing reliable data to inform our recommendations.</a:t>
            </a: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u="sng" dirty="0"/>
              <a:t>INSIGHT</a:t>
            </a:r>
            <a:r>
              <a:rPr lang="en-US" sz="1800" b="1" dirty="0"/>
              <a:t>: </a:t>
            </a:r>
          </a:p>
          <a:p>
            <a:pPr marL="0" indent="0" algn="just">
              <a:buNone/>
            </a:pPr>
            <a:r>
              <a:rPr lang="en-US" sz="1800" dirty="0"/>
              <a:t>The clustering analysis shows reliable segmentation, meaning the call reasons are clearly identified. This gives us confidence in targeting specific categories for improvement.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A6DBB-3A0F-1CB5-0662-9CDC344392C8}"/>
              </a:ext>
            </a:extLst>
          </p:cNvPr>
          <p:cNvSpPr txBox="1"/>
          <p:nvPr/>
        </p:nvSpPr>
        <p:spPr>
          <a:xfrm>
            <a:off x="523900" y="188640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KEY METRIC PERFORMANCE OVERVIEW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A8B5B621-4A8D-CBC7-B3E4-3A72A6537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7AF441A-89D4-8791-2D3E-3F572FFBEF6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7575978"/>
              </p:ext>
            </p:extLst>
          </p:nvPr>
        </p:nvGraphicFramePr>
        <p:xfrm>
          <a:off x="523900" y="1484784"/>
          <a:ext cx="5435741" cy="511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196C96-D21B-C189-9F6B-43F6879A9C3A}"/>
              </a:ext>
            </a:extLst>
          </p:cNvPr>
          <p:cNvSpPr txBox="1"/>
          <p:nvPr/>
        </p:nvSpPr>
        <p:spPr>
          <a:xfrm>
            <a:off x="523900" y="188640"/>
            <a:ext cx="1016538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FREQUENT CALL REASONS AND CURRENT PERFORMANCE</a:t>
            </a: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07E53C96-125C-8D0C-6CE9-5B8DFF787A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7B7EAF-A59D-636A-355A-11B5E79E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183" y="1484784"/>
            <a:ext cx="5843838" cy="439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CONCLUSION</a:t>
            </a:r>
            <a:r>
              <a:rPr lang="en-US" sz="1600" u="sng" dirty="0"/>
              <a:t>: </a:t>
            </a:r>
          </a:p>
          <a:p>
            <a:pPr marL="0" indent="0">
              <a:buNone/>
            </a:pPr>
            <a:r>
              <a:rPr lang="en-US" sz="1600" dirty="0"/>
              <a:t>Most frequent issues are a mix of low-complexity (Seating, Baggage) and high-complexity (IRROPS, Mileage Plus) problems. Targeting automation for simpler cases will reduce workload on agents and improve AHT.</a:t>
            </a:r>
            <a:endParaRPr lang="en-IN" sz="1600" dirty="0"/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A4B714-DE28-A182-5A6B-D8FEDC979CA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66" r="2144" b="2022"/>
          <a:stretch/>
        </p:blipFill>
        <p:spPr>
          <a:xfrm>
            <a:off x="6310436" y="3101484"/>
            <a:ext cx="4176464" cy="36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A8CA9-C231-E39F-7C9E-374511D52212}"/>
              </a:ext>
            </a:extLst>
          </p:cNvPr>
          <p:cNvSpPr txBox="1"/>
          <p:nvPr/>
        </p:nvSpPr>
        <p:spPr>
          <a:xfrm>
            <a:off x="489210" y="1262822"/>
            <a:ext cx="69847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Baggage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Automate status inquiries via IVR to reduce agent involvement in repetitive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Booking &amp; Seating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Allow customers to modify bookings and select seats via IVR.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Schedule Change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Enable automated flight schedule changes via IVR.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Voluntary Cancel/Change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/>
              <a:t>Automate cancellation and voluntary changes using self-service portals.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OUTCOME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Implementing IVR/self-service for frequent, low-complexity issues will reduce </a:t>
            </a:r>
            <a:r>
              <a:rPr lang="en-US" b="1" dirty="0"/>
              <a:t>AHT</a:t>
            </a:r>
            <a:r>
              <a:rPr lang="en-US" dirty="0"/>
              <a:t> and </a:t>
            </a:r>
            <a:r>
              <a:rPr lang="en-US" b="1" dirty="0"/>
              <a:t>AST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 up agents for complex tasks like </a:t>
            </a:r>
            <a:r>
              <a:rPr lang="en-US" b="1" dirty="0"/>
              <a:t>IRROPS</a:t>
            </a:r>
            <a:r>
              <a:rPr lang="en-US" dirty="0"/>
              <a:t> and </a:t>
            </a:r>
            <a:r>
              <a:rPr lang="en-US" b="1" dirty="0"/>
              <a:t>Mileage Plus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 customer satisfaction by providing faster solutions.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13B0B-A075-651C-D44F-7EC5E2F22D93}"/>
              </a:ext>
            </a:extLst>
          </p:cNvPr>
          <p:cNvSpPr txBox="1"/>
          <p:nvPr/>
        </p:nvSpPr>
        <p:spPr>
          <a:xfrm>
            <a:off x="549796" y="188640"/>
            <a:ext cx="1040369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RECOMMENDATION FOR SELF SERVICES/ IVR AUTOMATION</a:t>
            </a:r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D589BEE7-D354-F63F-AB04-B48B0A053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3CFA97-5606-7F6D-A4B2-0F482330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1412776"/>
            <a:ext cx="4392488" cy="2601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B226A2-305E-3767-96C7-94C82BCE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4114672"/>
            <a:ext cx="4392488" cy="26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5E72-9070-638C-0B9A-3004EF641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929913-4FF3-3496-1261-57C7D51CFC81}"/>
              </a:ext>
            </a:extLst>
          </p:cNvPr>
          <p:cNvSpPr txBox="1"/>
          <p:nvPr/>
        </p:nvSpPr>
        <p:spPr>
          <a:xfrm>
            <a:off x="477789" y="1118567"/>
            <a:ext cx="6362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IRROPS</a:t>
            </a:r>
            <a:r>
              <a:rPr lang="en-US" sz="2000" dirty="0"/>
              <a:t>: Involves operational disruptions that require human assistance.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Mileage Plus</a:t>
            </a:r>
            <a:r>
              <a:rPr lang="en-US" sz="2000" dirty="0"/>
              <a:t>: Loyalty and personalized issues are too complex for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Checkout &amp; Post-Flight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000" dirty="0"/>
              <a:t>Payment and post-flight issues involve sensitive data and need human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u="sng" dirty="0"/>
          </a:p>
          <a:p>
            <a:r>
              <a:rPr lang="en-US" sz="2000" b="1" u="sng" dirty="0"/>
              <a:t>Reasoning</a:t>
            </a:r>
            <a:r>
              <a:rPr lang="en-US" sz="2000" u="sng" dirty="0"/>
              <a:t>: </a:t>
            </a:r>
          </a:p>
          <a:p>
            <a:endParaRPr lang="en-US" sz="2000" dirty="0"/>
          </a:p>
          <a:p>
            <a:r>
              <a:rPr lang="en-US" sz="2000" dirty="0"/>
              <a:t>These tasks are more complex and personalized, requiring agent expertise to maintain customer satisfaction.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8C332-6375-15A1-83F5-42C7738E14EC}"/>
              </a:ext>
            </a:extLst>
          </p:cNvPr>
          <p:cNvSpPr txBox="1"/>
          <p:nvPr/>
        </p:nvSpPr>
        <p:spPr>
          <a:xfrm>
            <a:off x="523900" y="188640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ISSUES REQUIRING AGENT BASED RESOLUTION</a:t>
            </a: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887B9207-7C02-64C9-BDCB-2073FBABF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D76C21-FBC3-035A-816B-189C9426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1118567"/>
            <a:ext cx="4392488" cy="2601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CFEA9F-2DC6-B021-B8F6-A554C3474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48" y="3820463"/>
            <a:ext cx="4392488" cy="26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6CA2-5344-1216-67B1-45A334DA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DC0E1A7-7E4A-90A3-8A89-226574F07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213377"/>
              </p:ext>
            </p:extLst>
          </p:nvPr>
        </p:nvGraphicFramePr>
        <p:xfrm>
          <a:off x="-962372" y="1412776"/>
          <a:ext cx="691276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C529C6-BA98-AF76-61A2-DC26E0163132}"/>
              </a:ext>
            </a:extLst>
          </p:cNvPr>
          <p:cNvSpPr txBox="1"/>
          <p:nvPr/>
        </p:nvSpPr>
        <p:spPr>
          <a:xfrm>
            <a:off x="652189" y="571686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PERFORMACE 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FF440-6A84-802F-2A7E-CB3F7115B779}"/>
              </a:ext>
            </a:extLst>
          </p:cNvPr>
          <p:cNvSpPr txBox="1"/>
          <p:nvPr/>
        </p:nvSpPr>
        <p:spPr>
          <a:xfrm>
            <a:off x="5086300" y="2613392"/>
            <a:ext cx="57312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RECOMMENDATION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r>
              <a:rPr lang="en-US" sz="2000" dirty="0"/>
              <a:t>Focus on reducing AHT and AST for high-frequency, low-complexity issues through automation to improve overall efficiency.</a:t>
            </a:r>
          </a:p>
        </p:txBody>
      </p:sp>
      <p:pic>
        <p:nvPicPr>
          <p:cNvPr id="14" name="Picture 13" descr="A logo of a company&#10;&#10;Description automatically generated">
            <a:extLst>
              <a:ext uri="{FF2B5EF4-FFF2-40B4-BE49-F238E27FC236}">
                <a16:creationId xmlns:a16="http://schemas.microsoft.com/office/drawing/2014/main" id="{FE6FA411-9D84-B5E3-AEF5-9CFA4D10B0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C18-0908-8D77-AB49-137E59A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E1D2516-11C1-FCCB-AD95-9008275E2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721442"/>
              </p:ext>
            </p:extLst>
          </p:nvPr>
        </p:nvGraphicFramePr>
        <p:xfrm>
          <a:off x="578059" y="1772816"/>
          <a:ext cx="10369152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3539D9-B40C-A8E5-A684-803553D57B50}"/>
              </a:ext>
            </a:extLst>
          </p:cNvPr>
          <p:cNvSpPr txBox="1"/>
          <p:nvPr/>
        </p:nvSpPr>
        <p:spPr>
          <a:xfrm>
            <a:off x="652189" y="571686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FURTHER AREAS OF INVESTIGATION</a:t>
            </a: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5A545234-1F00-1AD4-9815-9F70112FA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F7C0E7-72F0-95B5-DC5F-E32551081070}"/>
              </a:ext>
            </a:extLst>
          </p:cNvPr>
          <p:cNvSpPr txBox="1"/>
          <p:nvPr/>
        </p:nvSpPr>
        <p:spPr>
          <a:xfrm>
            <a:off x="578059" y="4725144"/>
            <a:ext cx="10369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u="sng" dirty="0"/>
              <a:t>REASONING</a:t>
            </a:r>
            <a:r>
              <a:rPr lang="en-US" u="sng" dirty="0"/>
              <a:t>: </a:t>
            </a:r>
          </a:p>
          <a:p>
            <a:pPr lvl="0"/>
            <a:endParaRPr lang="en-US" u="sng" dirty="0"/>
          </a:p>
          <a:p>
            <a:pPr lvl="0"/>
            <a:r>
              <a:rPr lang="en-US" dirty="0"/>
              <a:t>These areas will help further refine our understanding of the factors driving long call durations and escalations, and help us tailor strategies to improve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02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06E8-E6AF-6A6B-F636-A3F88D0E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1DAF86A-9496-55E9-D46A-E1E07F93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08" y="4581858"/>
            <a:ext cx="101653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Implement IVR/self-service for repetitive tasks, and focus agent time on complex, high-sensitivity cases to optimize performance and improve customer satisfaction.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4E285360-7E21-E514-D19E-9C5D8ED499C7}"/>
              </a:ext>
            </a:extLst>
          </p:cNvPr>
          <p:cNvSpPr txBox="1">
            <a:spLocks/>
          </p:cNvSpPr>
          <p:nvPr/>
        </p:nvSpPr>
        <p:spPr>
          <a:xfrm>
            <a:off x="643508" y="1960337"/>
            <a:ext cx="10165382" cy="113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000" dirty="0"/>
              <a:t>Automating simple, frequent tasks like baggage tracking, booking modifications, and seating changes can drastically reduce AHT and AST, while more complex issues still need agent involvement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625FC-0243-C7AE-D399-8E10C81ACBEC}"/>
              </a:ext>
            </a:extLst>
          </p:cNvPr>
          <p:cNvSpPr txBox="1"/>
          <p:nvPr/>
        </p:nvSpPr>
        <p:spPr>
          <a:xfrm>
            <a:off x="643508" y="1023503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13160-0706-19D8-BEE7-8F5EA4FCC21D}"/>
              </a:ext>
            </a:extLst>
          </p:cNvPr>
          <p:cNvSpPr txBox="1"/>
          <p:nvPr/>
        </p:nvSpPr>
        <p:spPr>
          <a:xfrm>
            <a:off x="643508" y="3645024"/>
            <a:ext cx="1016538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  <a:lumOff val="50000"/>
                    </a:schemeClr>
                  </a:solidFill>
                </a:ln>
                <a:latin typeface="+mj-lt"/>
              </a:rPr>
              <a:t>RECOMMENDATION</a:t>
            </a:r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F08FD26A-9A0D-9ECA-BF66-018B4E6A9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259" y="24805"/>
            <a:ext cx="1093762" cy="1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343</TotalTime>
  <Words>716</Words>
  <Application>Microsoft Office PowerPoint</Application>
  <PresentationFormat>Custom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SKYHACK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Saini</dc:creator>
  <cp:lastModifiedBy>Jatin Saini</cp:lastModifiedBy>
  <cp:revision>1</cp:revision>
  <dcterms:created xsi:type="dcterms:W3CDTF">2024-10-09T12:34:21Z</dcterms:created>
  <dcterms:modified xsi:type="dcterms:W3CDTF">2024-10-09T18:18:08Z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