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kFtpg2h4xsVudOgLvEccnpKreDdFPcGf#scrollTo=cSOh3ZlRneec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6000" y="2067305"/>
            <a:ext cx="290042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Kavya Swetha J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39775" y="765810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11171-875C-C591-F0FE-F4F61F1DF236}"/>
              </a:ext>
            </a:extLst>
          </p:cNvPr>
          <p:cNvSpPr txBox="1"/>
          <p:nvPr/>
        </p:nvSpPr>
        <p:spPr>
          <a:xfrm>
            <a:off x="609600" y="1986724"/>
            <a:ext cx="7848600" cy="309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LOSS FUNCTION FORMULATION</a:t>
            </a:r>
          </a:p>
          <a:p>
            <a:pPr algn="l"/>
            <a:endParaRPr lang="en-US" b="1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choice of loss function is critical in guiding the training process and evaluating the performance of the model.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utilize Mean Squared Error (MSE) loss to quantify the difference between the predicted and ground truth images.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Additionally, perceptual loss functions may be incorporated to align the model's predictions with human perceptual judgments.</a:t>
            </a:r>
          </a:p>
        </p:txBody>
      </p:sp>
    </p:spTree>
    <p:extLst>
      <p:ext uri="{BB962C8B-B14F-4D97-AF65-F5344CB8AC3E}">
        <p14:creationId xmlns:p14="http://schemas.microsoft.com/office/powerpoint/2010/main" val="316394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1B50F72-A007-3923-B7AF-066BD7895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1" y="2471955"/>
            <a:ext cx="8024812" cy="289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7">
            <a:extLst>
              <a:ext uri="{FF2B5EF4-FFF2-40B4-BE49-F238E27FC236}">
                <a16:creationId xmlns:a16="http://schemas.microsoft.com/office/drawing/2014/main" id="{741CB686-963C-9417-26D1-AE9365CCDF2B}"/>
              </a:ext>
            </a:extLst>
          </p:cNvPr>
          <p:cNvSpPr txBox="1">
            <a:spLocks/>
          </p:cNvSpPr>
          <p:nvPr/>
        </p:nvSpPr>
        <p:spPr>
          <a:xfrm>
            <a:off x="838200" y="1573643"/>
            <a:ext cx="27184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09550">
              <a:spcBef>
                <a:spcPts val="105"/>
              </a:spcBef>
            </a:pPr>
            <a:r>
              <a:rPr lang="en-IN" sz="3600" spc="-60" dirty="0"/>
              <a:t>INPUT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741CB686-963C-9417-26D1-AE9365CCDF2B}"/>
              </a:ext>
            </a:extLst>
          </p:cNvPr>
          <p:cNvSpPr txBox="1">
            <a:spLocks/>
          </p:cNvSpPr>
          <p:nvPr/>
        </p:nvSpPr>
        <p:spPr>
          <a:xfrm>
            <a:off x="838200" y="1573643"/>
            <a:ext cx="27184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09550">
              <a:spcBef>
                <a:spcPts val="105"/>
              </a:spcBef>
            </a:pPr>
            <a:r>
              <a:rPr lang="en-IN" sz="3600" spc="-60" dirty="0"/>
              <a:t>OUTPUT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0B70B9-8BF7-8FD6-211E-E527CC7E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3228"/>
            <a:ext cx="3633788" cy="356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B126CD-89C2-FF3F-8133-D5F4CC4B5578}"/>
              </a:ext>
            </a:extLst>
          </p:cNvPr>
          <p:cNvSpPr txBox="1"/>
          <p:nvPr/>
        </p:nvSpPr>
        <p:spPr>
          <a:xfrm>
            <a:off x="1295400" y="607695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Demo 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47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41482" y="3052935"/>
            <a:ext cx="370903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lang="en-IN" spc="-60" dirty="0"/>
              <a:t>THANK YOU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425671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477" y="1905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53206" y="2520549"/>
            <a:ext cx="5080635" cy="1122362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IMAGE INPAINTING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35849B-5A86-C08A-AC3F-17DA296D6B69}"/>
              </a:ext>
            </a:extLst>
          </p:cNvPr>
          <p:cNvSpPr txBox="1"/>
          <p:nvPr/>
        </p:nvSpPr>
        <p:spPr>
          <a:xfrm>
            <a:off x="834072" y="2019300"/>
            <a:ext cx="6477000" cy="25423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Unwanted text or objects in images can degrade their quality and utility.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Manual removal of such artifacts is time-consuming and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labour-intensive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Automated methods for image inpainting are needed to efficiently restore images.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81BA2-3E6E-F7D8-1AA0-1FF88080B219}"/>
              </a:ext>
            </a:extLst>
          </p:cNvPr>
          <p:cNvSpPr txBox="1"/>
          <p:nvPr/>
        </p:nvSpPr>
        <p:spPr>
          <a:xfrm>
            <a:off x="739775" y="2133600"/>
            <a:ext cx="6804025" cy="21268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Goal: Develop an image inpainting system to remove unwanted text from images.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Approach: Utilize deep learning techniques to predict and fill missing regions in images.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Tools: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PyTorch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matplotlib,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numpy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71638F-FBBC-0516-F3AE-38B4439F52A9}"/>
              </a:ext>
            </a:extLst>
          </p:cNvPr>
          <p:cNvSpPr txBox="1"/>
          <p:nvPr/>
        </p:nvSpPr>
        <p:spPr>
          <a:xfrm>
            <a:off x="723900" y="2019300"/>
            <a:ext cx="6804025" cy="16767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00050" indent="-400050" algn="l">
              <a:lnSpc>
                <a:spcPct val="200000"/>
              </a:lnSpc>
              <a:buFont typeface="+mj-lt"/>
              <a:buAutoNum type="romanL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Photographers and designers.</a:t>
            </a:r>
          </a:p>
          <a:p>
            <a:pPr marL="400050" indent="-400050" algn="l">
              <a:lnSpc>
                <a:spcPct val="200000"/>
              </a:lnSpc>
              <a:buFont typeface="+mj-lt"/>
              <a:buAutoNum type="romanL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E-commerce platforms for product image enhancement.</a:t>
            </a:r>
          </a:p>
          <a:p>
            <a:pPr marL="400050" indent="-400050" algn="l">
              <a:lnSpc>
                <a:spcPct val="200000"/>
              </a:lnSpc>
              <a:buFont typeface="+mj-lt"/>
              <a:buAutoNum type="romanL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Forensic analysts for image restoration in legal cases.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2E1895-6CB2-2AC6-233B-F914018EA109}"/>
              </a:ext>
            </a:extLst>
          </p:cNvPr>
          <p:cNvSpPr txBox="1"/>
          <p:nvPr/>
        </p:nvSpPr>
        <p:spPr>
          <a:xfrm>
            <a:off x="3031863" y="2085838"/>
            <a:ext cx="6804025" cy="21268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00050" indent="-400050" algn="l">
              <a:lnSpc>
                <a:spcPct val="150000"/>
              </a:lnSpc>
              <a:buFont typeface="+mj-lt"/>
              <a:buAutoNum type="romanL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a neural network-based approach for image inpainting.</a:t>
            </a:r>
          </a:p>
          <a:p>
            <a:pPr marL="400050" indent="-400050" algn="l">
              <a:lnSpc>
                <a:spcPct val="150000"/>
              </a:lnSpc>
              <a:buFont typeface="+mj-lt"/>
              <a:buAutoNum type="romanL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the model to predict missing regions based on surrounding context.</a:t>
            </a:r>
          </a:p>
          <a:p>
            <a:pPr marL="400050" indent="-400050" algn="l">
              <a:lnSpc>
                <a:spcPct val="150000"/>
              </a:lnSpc>
              <a:buFont typeface="+mj-lt"/>
              <a:buAutoNum type="romanL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Evaluate the model's performance using quantitative and qualitative metrics.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7FD49-1372-BB21-90D4-4221B0B2E032}"/>
              </a:ext>
            </a:extLst>
          </p:cNvPr>
          <p:cNvSpPr txBox="1"/>
          <p:nvPr/>
        </p:nvSpPr>
        <p:spPr>
          <a:xfrm>
            <a:off x="2458714" y="2286000"/>
            <a:ext cx="6894836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Leveraging deep learning for high-quality image inpainting.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of skip connections to capture long-range dependencies.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Optimization of hyperparameters for enhanced inpainting results.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39775" y="765810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11171-875C-C591-F0FE-F4F61F1DF236}"/>
              </a:ext>
            </a:extLst>
          </p:cNvPr>
          <p:cNvSpPr txBox="1"/>
          <p:nvPr/>
        </p:nvSpPr>
        <p:spPr>
          <a:xfrm>
            <a:off x="609600" y="1986724"/>
            <a:ext cx="7848600" cy="309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u="sng" dirty="0"/>
              <a:t>NEURAL NETWORK ARCHITECTURE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adopt a skip-connection-based architecture for image inpainting, which facilitates the propagation of information across different layers.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architecture consists of encoder and decoder pathways, with skip connections connecting corresponding layers.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Skip connections enable the network to capture both low-level and high-level features, enhancing its ability to reconstruct missing regions accurately.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330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Söhne</vt:lpstr>
      <vt:lpstr>Trebuchet MS</vt:lpstr>
      <vt:lpstr>Wingdings</vt:lpstr>
      <vt:lpstr>Office Theme</vt:lpstr>
      <vt:lpstr>PowerPoint Presentation</vt:lpstr>
      <vt:lpstr>IMAGE INPAINTING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MODELLING</vt:lpstr>
      <vt:lpstr>RESULTS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KAVYA SWETHA JAYASANKAR</dc:creator>
  <cp:lastModifiedBy>KAVYA SWETHA JAYASANKAR</cp:lastModifiedBy>
  <cp:revision>1</cp:revision>
  <dcterms:created xsi:type="dcterms:W3CDTF">2024-04-05T08:30:55Z</dcterms:created>
  <dcterms:modified xsi:type="dcterms:W3CDTF">2024-04-27T04:20:03Z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