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A66-7C55-4146-AE29-513BFED7EAB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5F-BC57-4A52-9731-B050C368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A66-7C55-4146-AE29-513BFED7EAB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5F-BC57-4A52-9731-B050C368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A66-7C55-4146-AE29-513BFED7EAB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5F-BC57-4A52-9731-B050C368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A66-7C55-4146-AE29-513BFED7EAB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5F-BC57-4A52-9731-B050C368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A66-7C55-4146-AE29-513BFED7EAB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5F-BC57-4A52-9731-B050C368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A66-7C55-4146-AE29-513BFED7EAB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5F-BC57-4A52-9731-B050C368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7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A66-7C55-4146-AE29-513BFED7EAB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5F-BC57-4A52-9731-B050C368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1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A66-7C55-4146-AE29-513BFED7EAB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5F-BC57-4A52-9731-B050C368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0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A66-7C55-4146-AE29-513BFED7EAB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5F-BC57-4A52-9731-B050C368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3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A66-7C55-4146-AE29-513BFED7EAB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5F-BC57-4A52-9731-B050C368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9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A66-7C55-4146-AE29-513BFED7EAB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E25F-BC57-4A52-9731-B050C368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7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AA66-7C55-4146-AE29-513BFED7EAB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E25F-BC57-4A52-9731-B050C3683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6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SUPERSTORE SALES ANALYSIS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01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3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CATAGORY ANALYSIS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3564"/>
            <a:ext cx="12192000" cy="6054436"/>
          </a:xfrm>
        </p:spPr>
        <p:txBody>
          <a:bodyPr/>
          <a:lstStyle/>
          <a:p>
            <a:r>
              <a:rPr lang="en-US" dirty="0" smtClean="0"/>
              <a:t>Top Selling Category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470"/>
            <a:ext cx="12192000" cy="524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59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VISUALIZATION – INTERACTIVE DASHBOARD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964"/>
            <a:ext cx="12192000" cy="5902036"/>
          </a:xfrm>
        </p:spPr>
      </p:pic>
    </p:spTree>
    <p:extLst>
      <p:ext uri="{BB962C8B-B14F-4D97-AF65-F5344CB8AC3E}">
        <p14:creationId xmlns:p14="http://schemas.microsoft.com/office/powerpoint/2010/main" val="38140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8981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INSIGHTS DERIVED </a:t>
            </a:r>
            <a:r>
              <a:rPr lang="en-US" b="1" dirty="0">
                <a:latin typeface="+mn-lt"/>
              </a:rPr>
              <a:t>FROM THE ANALYSIS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8982"/>
            <a:ext cx="12192000" cy="599901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Here, we have the sample dataset of Superstore sales in the country called ‘</a:t>
            </a:r>
            <a:r>
              <a:rPr lang="en-US" sz="3000" b="1" dirty="0" smtClean="0"/>
              <a:t>United States</a:t>
            </a:r>
            <a:r>
              <a:rPr lang="en-US" sz="3000" dirty="0" smtClean="0"/>
              <a:t>’.</a:t>
            </a:r>
          </a:p>
          <a:p>
            <a:r>
              <a:rPr lang="en-US" sz="3000" dirty="0" smtClean="0"/>
              <a:t>As we observed, the maximum sales takes place in the ‘</a:t>
            </a:r>
            <a:r>
              <a:rPr lang="en-US" sz="3000" b="1" dirty="0" smtClean="0"/>
              <a:t>West</a:t>
            </a:r>
            <a:r>
              <a:rPr lang="en-US" sz="3000" dirty="0" smtClean="0"/>
              <a:t>’ region of the country.</a:t>
            </a:r>
          </a:p>
          <a:p>
            <a:r>
              <a:rPr lang="en-US" sz="3000" dirty="0" smtClean="0"/>
              <a:t>In the given dataset, we have three segments of customers – Consumer, Corporate and Home office.</a:t>
            </a:r>
            <a:endParaRPr lang="en-US" sz="3000" dirty="0"/>
          </a:p>
          <a:p>
            <a:r>
              <a:rPr lang="en-US" sz="3000" dirty="0" smtClean="0"/>
              <a:t>As per our analysis, we can say that customers of </a:t>
            </a:r>
            <a:r>
              <a:rPr lang="en-US" sz="3000" b="1" dirty="0" smtClean="0"/>
              <a:t>Consumer</a:t>
            </a:r>
            <a:r>
              <a:rPr lang="en-US" sz="3000" dirty="0" smtClean="0"/>
              <a:t> segment are high-valued and more frequent.</a:t>
            </a:r>
          </a:p>
          <a:p>
            <a:r>
              <a:rPr lang="en-US" sz="3000" dirty="0" smtClean="0"/>
              <a:t>Also more Profit can be expected by Consumer segment.</a:t>
            </a:r>
          </a:p>
          <a:p>
            <a:r>
              <a:rPr lang="en-US" sz="3000" dirty="0" smtClean="0"/>
              <a:t> There are three categories of Products are there in the Superstore such as, Office supplies, Furniture and Technology.</a:t>
            </a:r>
          </a:p>
          <a:p>
            <a:r>
              <a:rPr lang="en-US" sz="3000" dirty="0" smtClean="0"/>
              <a:t>Among these categories, the sales of </a:t>
            </a:r>
            <a:r>
              <a:rPr lang="en-US" sz="3000" b="1" dirty="0" smtClean="0"/>
              <a:t>Technology</a:t>
            </a:r>
            <a:r>
              <a:rPr lang="en-US" sz="3000" dirty="0" smtClean="0"/>
              <a:t> products is on the Top.</a:t>
            </a:r>
          </a:p>
          <a:p>
            <a:r>
              <a:rPr lang="en-US" sz="3000" dirty="0" smtClean="0"/>
              <a:t>So, we can conclude with the suggestion that they need to reach out more regions and more customers via their existing customers.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59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1272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TOOLS AND LIBRARIES USED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1273"/>
            <a:ext cx="12192000" cy="5345690"/>
          </a:xfrm>
        </p:spPr>
        <p:txBody>
          <a:bodyPr/>
          <a:lstStyle/>
          <a:p>
            <a:r>
              <a:rPr lang="en-US" b="1" dirty="0" smtClean="0"/>
              <a:t>Tools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Jupyter</a:t>
            </a:r>
            <a:r>
              <a:rPr lang="en-US" dirty="0" smtClean="0"/>
              <a:t> Notebook – To perform Data loading, Data cleaning, Descriptive Analysis, 			      Statistical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Power BI – In order to visualize the data and also to create an Interactive 				 Dashboard using various charts and graphs.</a:t>
            </a:r>
          </a:p>
          <a:p>
            <a:r>
              <a:rPr lang="en-US" b="1" dirty="0" smtClean="0"/>
              <a:t>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Numpy</a:t>
            </a:r>
            <a:r>
              <a:rPr lang="en-US" dirty="0" smtClean="0"/>
              <a:t> – Used to perform mathematical operations (Statistical analysis)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Pandas – Used to perform Data loading, data cleaning, data manipulation and 		        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467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27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DATA EXPLORATION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1273"/>
            <a:ext cx="12192000" cy="5666509"/>
          </a:xfrm>
        </p:spPr>
        <p:txBody>
          <a:bodyPr/>
          <a:lstStyle/>
          <a:p>
            <a:r>
              <a:rPr lang="en-US" dirty="0" smtClean="0"/>
              <a:t>Loading Data into </a:t>
            </a:r>
            <a:r>
              <a:rPr lang="en-US" dirty="0" err="1" smtClean="0"/>
              <a:t>Jupyter</a:t>
            </a:r>
            <a:r>
              <a:rPr lang="en-US" dirty="0" smtClean="0"/>
              <a:t> notebook and assigning it to an variable called ‘data’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547"/>
            <a:ext cx="12192000" cy="51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2836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EXPLORE THE STRUCTURE OF THE DATA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2837"/>
            <a:ext cx="12192000" cy="5985163"/>
          </a:xfrm>
        </p:spPr>
        <p:txBody>
          <a:bodyPr/>
          <a:lstStyle/>
          <a:p>
            <a:r>
              <a:rPr lang="en-US" dirty="0" smtClean="0"/>
              <a:t>Check for missing values and understand the datatypes available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8691"/>
            <a:ext cx="12192000" cy="5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210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DATA CLEANING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2108"/>
            <a:ext cx="12192000" cy="5915891"/>
          </a:xfrm>
        </p:spPr>
        <p:txBody>
          <a:bodyPr/>
          <a:lstStyle/>
          <a:p>
            <a:r>
              <a:rPr lang="en-US" dirty="0" smtClean="0"/>
              <a:t>Check for Duplicates and inconsistencies in the data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964"/>
            <a:ext cx="12192000" cy="514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79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DESCRIPTIVE STATISTICS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791200"/>
          </a:xfrm>
        </p:spPr>
        <p:txBody>
          <a:bodyPr/>
          <a:lstStyle/>
          <a:p>
            <a:r>
              <a:rPr lang="en-US" dirty="0" smtClean="0"/>
              <a:t>Basic Descriptive statistics of the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734"/>
            <a:ext cx="12192000" cy="51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2944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CUSTOMER SEGMENTATION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944"/>
            <a:ext cx="12192000" cy="5805055"/>
          </a:xfrm>
        </p:spPr>
        <p:txBody>
          <a:bodyPr/>
          <a:lstStyle/>
          <a:p>
            <a:r>
              <a:rPr lang="en-US" dirty="0" smtClean="0"/>
              <a:t>Customer segmentation based on their purchasing behavior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9527"/>
            <a:ext cx="12192000" cy="50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512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DESCRIPTION OF EACH CUSTOMER SEGMENT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5126"/>
            <a:ext cx="12192000" cy="6012873"/>
          </a:xfrm>
        </p:spPr>
        <p:txBody>
          <a:bodyPr/>
          <a:lstStyle/>
          <a:p>
            <a:r>
              <a:rPr lang="en-US" dirty="0" smtClean="0"/>
              <a:t>Consumer Segment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9497"/>
            <a:ext cx="12192000" cy="514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Corporate Segment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964"/>
            <a:ext cx="12192000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/>
              <a:t>Home Office Segment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565"/>
            <a:ext cx="12191999" cy="60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252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SUPERSTORE SALES ANALYSIS</vt:lpstr>
      <vt:lpstr>DATA EXPLORATION</vt:lpstr>
      <vt:lpstr>EXPLORE THE STRUCTURE OF THE DATA</vt:lpstr>
      <vt:lpstr>DATA CLEANING</vt:lpstr>
      <vt:lpstr>DESCRIPTIVE STATISTICS</vt:lpstr>
      <vt:lpstr>CUSTOMER SEGMENTATION</vt:lpstr>
      <vt:lpstr>DESCRIPTION OF EACH CUSTOMER SEGMENT</vt:lpstr>
      <vt:lpstr>PowerPoint Presentation</vt:lpstr>
      <vt:lpstr>PowerPoint Presentation</vt:lpstr>
      <vt:lpstr>CATAGORY ANALYSIS</vt:lpstr>
      <vt:lpstr>VISUALIZATION – INTERACTIVE DASHBOARD</vt:lpstr>
      <vt:lpstr>INSIGHTS DERIVED FROM THE ANALYSIS</vt:lpstr>
      <vt:lpstr>TOOLS AND LIBRARIES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ANALYSIS</dc:title>
  <dc:creator>Kavya VB</dc:creator>
  <cp:lastModifiedBy>Kavya VB</cp:lastModifiedBy>
  <cp:revision>13</cp:revision>
  <dcterms:created xsi:type="dcterms:W3CDTF">2024-04-30T06:58:45Z</dcterms:created>
  <dcterms:modified xsi:type="dcterms:W3CDTF">2024-04-30T10:12:06Z</dcterms:modified>
</cp:coreProperties>
</file>