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kavyavarsini.github.io/kavya-portfolio/"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295400" y="738811"/>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466977" y="2290109"/>
            <a:ext cx="8610600" cy="2677656"/>
          </a:xfrm>
          <a:prstGeom prst="rect">
            <a:avLst/>
          </a:prstGeom>
          <a:noFill/>
        </p:spPr>
        <p:txBody>
          <a:bodyPr wrap="square" lIns="91440" tIns="45720" rIns="91440" bIns="45720" rtlCol="0" anchor="t">
            <a:spAutoFit/>
          </a:bodyPr>
          <a:lstStyle/>
          <a:p>
            <a:r>
              <a:rPr lang="en-US" sz="2400" dirty="0"/>
              <a:t>STUDENT NAME: KAVYA VARSINI S</a:t>
            </a:r>
          </a:p>
          <a:p>
            <a:r>
              <a:rPr lang="en-US" sz="2400" dirty="0"/>
              <a:t>REGISTER NO AND NMID: 2428B0323/C6733A2CF7A184F9C5D4F66495FA0629</a:t>
            </a:r>
            <a:endParaRPr lang="en-US" sz="2400" dirty="0">
              <a:cs typeface="Calibri"/>
            </a:endParaRPr>
          </a:p>
          <a:p>
            <a:r>
              <a:rPr lang="en-US" sz="2400" dirty="0"/>
              <a:t>DEPARTMENT: </a:t>
            </a:r>
            <a:r>
              <a:rPr lang="en-US" sz="2400" dirty="0" err="1"/>
              <a:t>B.Sc</a:t>
            </a:r>
            <a:r>
              <a:rPr lang="en-US" sz="2400" dirty="0"/>
              <a:t> COMPUTER SCIENCE WITH DATA ANALYTICS</a:t>
            </a:r>
          </a:p>
          <a:p>
            <a:r>
              <a:rPr lang="en-US" sz="2400" dirty="0"/>
              <a:t>COLLEGE:KPR COLLEGE OF ARTS SCIENCE AND RESEARCH</a:t>
            </a:r>
          </a:p>
          <a:p>
            <a:r>
              <a:rPr lang="en-US" sz="2400" dirty="0"/>
              <a:t>UNIVERSITY:BARATHIYAR UNIVERSITY</a:t>
            </a:r>
            <a:endParaRPr lang="en-IN" sz="2400" dirty="0"/>
          </a:p>
          <a:p>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304800" y="344121"/>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9F32C7FA-4F33-AF0B-26F0-42B596F41278}"/>
              </a:ext>
            </a:extLst>
          </p:cNvPr>
          <p:cNvSpPr txBox="1"/>
          <p:nvPr/>
        </p:nvSpPr>
        <p:spPr>
          <a:xfrm>
            <a:off x="457200" y="1175058"/>
            <a:ext cx="6100916" cy="2031325"/>
          </a:xfrm>
          <a:prstGeom prst="rect">
            <a:avLst/>
          </a:prstGeom>
          <a:noFill/>
        </p:spPr>
        <p:txBody>
          <a:bodyPr wrap="square">
            <a:spAutoFit/>
          </a:bodyPr>
          <a:lstStyle/>
          <a:p>
            <a:pPr>
              <a:buNone/>
            </a:pPr>
            <a:r>
              <a:rPr lang="en-US" b="1" dirty="0"/>
              <a:t>RESULT :</a:t>
            </a:r>
          </a:p>
          <a:p>
            <a:pPr>
              <a:buNone/>
            </a:pPr>
            <a:r>
              <a:rPr lang="en-US" dirty="0"/>
              <a:t>The </a:t>
            </a:r>
            <a:r>
              <a:rPr lang="en-US" b="1" dirty="0"/>
              <a:t>“Special Interests”</a:t>
            </a:r>
            <a:r>
              <a:rPr lang="en-US" dirty="0"/>
              <a:t> section was successfully created to highlight key passion areas like AI, Data Analytics, and Cybersecurity. It is designed to be </a:t>
            </a:r>
            <a:r>
              <a:rPr lang="en-US" b="1" dirty="0"/>
              <a:t>responsive, clear, and visually appealing</a:t>
            </a:r>
            <a:r>
              <a:rPr lang="en-US" dirty="0"/>
              <a:t>, making it easy for recruiters and mentors to understand the learner’s future goals. This adds a </a:t>
            </a:r>
            <a:r>
              <a:rPr lang="en-US" b="1" dirty="0"/>
              <a:t>personalized touch</a:t>
            </a:r>
            <a:r>
              <a:rPr lang="en-US" dirty="0"/>
              <a:t> to the portfolio and helps individuals stand out.</a:t>
            </a:r>
          </a:p>
        </p:txBody>
      </p:sp>
      <p:pic>
        <p:nvPicPr>
          <p:cNvPr id="14" name="Picture 13">
            <a:extLst>
              <a:ext uri="{FF2B5EF4-FFF2-40B4-BE49-F238E27FC236}">
                <a16:creationId xmlns:a16="http://schemas.microsoft.com/office/drawing/2014/main" id="{197116B1-1836-A8D6-FB31-31383CB1A8BC}"/>
              </a:ext>
            </a:extLst>
          </p:cNvPr>
          <p:cNvPicPr>
            <a:picLocks noChangeAspect="1"/>
          </p:cNvPicPr>
          <p:nvPr/>
        </p:nvPicPr>
        <p:blipFill>
          <a:blip r:embed="rId3"/>
          <a:stretch>
            <a:fillRect/>
          </a:stretch>
        </p:blipFill>
        <p:spPr>
          <a:xfrm>
            <a:off x="3048000" y="3429000"/>
            <a:ext cx="5731510" cy="26866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0" y="303549"/>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C7EA58A1-F50D-1BA8-7D28-293180462F9C}"/>
              </a:ext>
            </a:extLst>
          </p:cNvPr>
          <p:cNvSpPr txBox="1"/>
          <p:nvPr/>
        </p:nvSpPr>
        <p:spPr>
          <a:xfrm>
            <a:off x="685800" y="1131878"/>
            <a:ext cx="9982200" cy="3693319"/>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project </a:t>
            </a:r>
            <a:r>
              <a:rPr lang="en-US" b="1" dirty="0">
                <a:latin typeface="Times New Roman" panose="02020603050405020304" pitchFamily="18" charset="0"/>
                <a:cs typeface="Times New Roman" panose="02020603050405020304" pitchFamily="18" charset="0"/>
              </a:rPr>
              <a:t>“Special Interests (AI, Data, etc.)”</a:t>
            </a:r>
            <a:r>
              <a:rPr lang="en-US" dirty="0">
                <a:latin typeface="Times New Roman" panose="02020603050405020304" pitchFamily="18" charset="0"/>
                <a:cs typeface="Times New Roman" panose="02020603050405020304" pitchFamily="18" charset="0"/>
              </a:rPr>
              <a:t> effectively demonstrates the importance of including personal passion areas in a digital portfolio. Unlike traditional resumes that mainly focus on academics and certifications, this section allows individuals to showcase their curiosity and enthusiasm in domains such as Artificial Intelligence, Data Analytics, Cybersecurity, and Web Development. By highlighting these interests, learners can present not only their current skills but also their future aspirations. The design of the section is responsive, visually appealing, and easy to navigate, ensuring accessibility on all devices. Features like icons, short descriptions, and interactive cards make the presentation more engaging and professional. This helps recruiters quickly understand the learner’s career direction and potential. Mentors can also use this information to provide better guidance, while peers can identify common interests to collaborate on projects and research. The section adds a personalized touch to the portfolio, making it more impactful during placements and networking opportunities. Overall, the project bridges the gap between what learners know today and what they aim to pursue in the future, giving them a stronger identity in the academic and professional world.</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F7DFA-7295-6D37-E5FE-249B0EDF6155}"/>
              </a:ext>
            </a:extLst>
          </p:cNvPr>
          <p:cNvSpPr>
            <a:spLocks noGrp="1"/>
          </p:cNvSpPr>
          <p:nvPr>
            <p:ph type="title"/>
          </p:nvPr>
        </p:nvSpPr>
        <p:spPr/>
        <p:txBody>
          <a:bodyPr/>
          <a:lstStyle/>
          <a:p>
            <a:r>
              <a:rPr lang="en-IN" dirty="0"/>
              <a:t>GITHUB LINK</a:t>
            </a:r>
          </a:p>
        </p:txBody>
      </p:sp>
      <p:sp>
        <p:nvSpPr>
          <p:cNvPr id="3" name="TextBox 2">
            <a:extLst>
              <a:ext uri="{FF2B5EF4-FFF2-40B4-BE49-F238E27FC236}">
                <a16:creationId xmlns:a16="http://schemas.microsoft.com/office/drawing/2014/main" id="{B7A6D352-2E47-768A-0090-756903CB1B7D}"/>
              </a:ext>
            </a:extLst>
          </p:cNvPr>
          <p:cNvSpPr txBox="1"/>
          <p:nvPr/>
        </p:nvSpPr>
        <p:spPr>
          <a:xfrm>
            <a:off x="1295400" y="1600200"/>
            <a:ext cx="6324600" cy="646331"/>
          </a:xfrm>
          <a:prstGeom prst="rect">
            <a:avLst/>
          </a:prstGeom>
          <a:noFill/>
        </p:spPr>
        <p:txBody>
          <a:bodyPr wrap="square" rtlCol="0">
            <a:spAutoFit/>
          </a:bodyPr>
          <a:lstStyle/>
          <a:p>
            <a:r>
              <a:rPr lang="en-IN" dirty="0">
                <a:hlinkClick r:id="rId2"/>
              </a:rPr>
              <a:t>https://kavyavarsini.github.io/kavya-portfolio/</a:t>
            </a:r>
            <a:endParaRPr lang="en-IN" dirty="0"/>
          </a:p>
          <a:p>
            <a:endParaRPr lang="en-IN" dirty="0"/>
          </a:p>
        </p:txBody>
      </p:sp>
    </p:spTree>
    <p:extLst>
      <p:ext uri="{BB962C8B-B14F-4D97-AF65-F5344CB8AC3E}">
        <p14:creationId xmlns:p14="http://schemas.microsoft.com/office/powerpoint/2010/main" val="3652342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1955" y="520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it-IT"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10613297" cy="3309880"/>
          </a:xfrm>
          <a:prstGeom prst="rect">
            <a:avLst/>
          </a:prstGeom>
        </p:spPr>
        <p:txBody>
          <a:bodyPr vert="horz" wrap="square" lIns="0" tIns="16510" rIns="0" bIns="0" rtlCol="0">
            <a:spAutoFit/>
          </a:bodyPr>
          <a:lstStyle/>
          <a:p>
            <a:pPr marL="12700" algn="ctr">
              <a:spcBef>
                <a:spcPts val="130"/>
              </a:spcBef>
            </a:pPr>
            <a:r>
              <a:rPr sz="4250" spc="5" dirty="0"/>
              <a:t>PROJECT</a:t>
            </a:r>
            <a:r>
              <a:rPr sz="4250" spc="-85" dirty="0"/>
              <a:t> </a:t>
            </a:r>
            <a:r>
              <a:rPr sz="4250" spc="25" dirty="0"/>
              <a:t>TITLE</a:t>
            </a:r>
            <a:br>
              <a:rPr lang="en-IN" sz="4250" spc="25" dirty="0"/>
            </a:br>
            <a:br>
              <a:rPr lang="en-IN" sz="4250" spc="25" dirty="0"/>
            </a:br>
            <a:br>
              <a:rPr lang="en-IN" sz="4250" spc="25" dirty="0"/>
            </a:br>
            <a:r>
              <a:rPr lang="it-IT" sz="4400" dirty="0">
                <a:latin typeface="Times New Roman" panose="02020603050405020304" pitchFamily="18" charset="0"/>
                <a:cs typeface="Times New Roman" panose="02020603050405020304" pitchFamily="18" charset="0"/>
              </a:rPr>
              <a:t>Special Interests (AI, Data, etc.)</a:t>
            </a:r>
            <a:br>
              <a:rPr lang="it-IT" sz="4400" dirty="0">
                <a:latin typeface="Times New Roman" panose="02020603050405020304" pitchFamily="18" charset="0"/>
                <a:cs typeface="Times New Roman" panose="02020603050405020304" pitchFamily="18" charset="0"/>
              </a:rPr>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42297"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39440" y="5334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15B6C4FD-A4BD-6F45-8E16-743CE3A61D68}"/>
              </a:ext>
            </a:extLst>
          </p:cNvPr>
          <p:cNvSpPr txBox="1"/>
          <p:nvPr/>
        </p:nvSpPr>
        <p:spPr>
          <a:xfrm>
            <a:off x="838200" y="1211580"/>
            <a:ext cx="8008374" cy="2862322"/>
          </a:xfrm>
          <a:prstGeom prst="rect">
            <a:avLst/>
          </a:prstGeom>
          <a:noFill/>
        </p:spPr>
        <p:txBody>
          <a:bodyPr wrap="square">
            <a:spAutoFit/>
          </a:bodyPr>
          <a:lstStyle/>
          <a:p>
            <a:pPr>
              <a:buNone/>
            </a:pPr>
            <a:r>
              <a:rPr lang="en-US" dirty="0">
                <a:latin typeface="Times New Roman" panose="02020603050405020304" pitchFamily="18" charset="0"/>
                <a:cs typeface="Times New Roman" panose="02020603050405020304" pitchFamily="18" charset="0"/>
              </a:rPr>
              <a:t>In the current academic and professional landscape, students and professionals often have diverse </a:t>
            </a:r>
            <a:r>
              <a:rPr lang="en-US" b="1" dirty="0">
                <a:latin typeface="Times New Roman" panose="02020603050405020304" pitchFamily="18" charset="0"/>
                <a:cs typeface="Times New Roman" panose="02020603050405020304" pitchFamily="18" charset="0"/>
              </a:rPr>
              <a:t>special interests</a:t>
            </a:r>
            <a:r>
              <a:rPr lang="en-US" dirty="0">
                <a:latin typeface="Times New Roman" panose="02020603050405020304" pitchFamily="18" charset="0"/>
                <a:cs typeface="Times New Roman" panose="02020603050405020304" pitchFamily="18" charset="0"/>
              </a:rPr>
              <a:t> such as Artificial Intelligence, Data Analytics, Cybersecurity, and Web Development. However, traditional resumes and portfolios usually focus only on education and experience, leaving limited space to highlight these interests. This makes it difficult for recruiters, mentors, or collaborators to understand an individual’s true passion areas and future goals.</a:t>
            </a:r>
          </a:p>
          <a:p>
            <a:pPr>
              <a:buNone/>
            </a:pPr>
            <a:r>
              <a:rPr lang="en-US" dirty="0">
                <a:latin typeface="Times New Roman" panose="02020603050405020304" pitchFamily="18" charset="0"/>
                <a:cs typeface="Times New Roman" panose="02020603050405020304" pitchFamily="18" charset="0"/>
              </a:rPr>
              <a:t>Therefore, there is a need for a </a:t>
            </a:r>
            <a:r>
              <a:rPr lang="en-US" b="1" dirty="0">
                <a:latin typeface="Times New Roman" panose="02020603050405020304" pitchFamily="18" charset="0"/>
                <a:cs typeface="Times New Roman" panose="02020603050405020304" pitchFamily="18" charset="0"/>
              </a:rPr>
              <a:t>dedicated “Special Interests” section</a:t>
            </a:r>
            <a:r>
              <a:rPr lang="en-US" dirty="0">
                <a:latin typeface="Times New Roman" panose="02020603050405020304" pitchFamily="18" charset="0"/>
                <a:cs typeface="Times New Roman" panose="02020603050405020304" pitchFamily="18" charset="0"/>
              </a:rPr>
              <a:t> in digital portfolios where learners can clearly showcase their interest domains, projects, and aspirations. This not only provides a better picture of their personality and career vision but also helps in connecting them with relevant opportunities and networks</a:t>
            </a:r>
            <a:r>
              <a:rPr lang="en-U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400" y="864781"/>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B3A561E1-CDD4-91B1-3FF7-0C1C7DC49158}"/>
              </a:ext>
            </a:extLst>
          </p:cNvPr>
          <p:cNvSpPr txBox="1"/>
          <p:nvPr/>
        </p:nvSpPr>
        <p:spPr>
          <a:xfrm>
            <a:off x="914400" y="1542961"/>
            <a:ext cx="8313174" cy="3970318"/>
          </a:xfrm>
          <a:prstGeom prst="rect">
            <a:avLst/>
          </a:prstGeom>
          <a:noFill/>
        </p:spPr>
        <p:txBody>
          <a:bodyPr wrap="square">
            <a:spAutoFit/>
          </a:bodyPr>
          <a:lstStyle/>
          <a:p>
            <a:pPr algn="just">
              <a:buNone/>
            </a:pPr>
            <a:r>
              <a:rPr lang="en-US" dirty="0">
                <a:latin typeface="Times New Roman" panose="02020603050405020304" pitchFamily="18" charset="0"/>
                <a:cs typeface="Times New Roman" panose="02020603050405020304" pitchFamily="18" charset="0"/>
              </a:rPr>
              <a:t>	The project </a:t>
            </a:r>
            <a:r>
              <a:rPr lang="en-US" b="1" dirty="0">
                <a:latin typeface="Times New Roman" panose="02020603050405020304" pitchFamily="18" charset="0"/>
                <a:cs typeface="Times New Roman" panose="02020603050405020304" pitchFamily="18" charset="0"/>
              </a:rPr>
              <a:t>“Special Interests (AI, Data, etc.)”</a:t>
            </a:r>
            <a:r>
              <a:rPr lang="en-US" dirty="0">
                <a:latin typeface="Times New Roman" panose="02020603050405020304" pitchFamily="18" charset="0"/>
                <a:cs typeface="Times New Roman" panose="02020603050405020304" pitchFamily="18" charset="0"/>
              </a:rPr>
              <a:t> focuses on creating a dedicated section in a digital portfolio that highlights an individual’s passion areas and domains of interest beyond formal education and certifications. Many learners today explore fields like </a:t>
            </a:r>
            <a:r>
              <a:rPr lang="en-US" b="1" dirty="0">
                <a:latin typeface="Times New Roman" panose="02020603050405020304" pitchFamily="18" charset="0"/>
                <a:cs typeface="Times New Roman" panose="02020603050405020304" pitchFamily="18" charset="0"/>
              </a:rPr>
              <a:t>Artificial Intelligence, Data Analytics, Cybersecurity, Cloud Computing, and Web Development</a:t>
            </a:r>
            <a:r>
              <a:rPr lang="en-US" dirty="0">
                <a:latin typeface="Times New Roman" panose="02020603050405020304" pitchFamily="18" charset="0"/>
                <a:cs typeface="Times New Roman" panose="02020603050405020304" pitchFamily="18" charset="0"/>
              </a:rPr>
              <a:t>, but often struggle to represent these interests in a structured manner within traditional resumes.</a:t>
            </a:r>
          </a:p>
          <a:p>
            <a:pPr algn="just">
              <a:buNone/>
            </a:pPr>
            <a:r>
              <a:rPr lang="en-US" dirty="0">
                <a:latin typeface="Times New Roman" panose="02020603050405020304" pitchFamily="18" charset="0"/>
                <a:cs typeface="Times New Roman" panose="02020603050405020304" pitchFamily="18" charset="0"/>
              </a:rPr>
              <a:t>This portfolio section allows users to present their </a:t>
            </a:r>
            <a:r>
              <a:rPr lang="en-US" b="1" dirty="0">
                <a:latin typeface="Times New Roman" panose="02020603050405020304" pitchFamily="18" charset="0"/>
                <a:cs typeface="Times New Roman" panose="02020603050405020304" pitchFamily="18" charset="0"/>
              </a:rPr>
              <a:t>areas of curiosity, ongoing explorations, and related projects</a:t>
            </a:r>
            <a:r>
              <a:rPr lang="en-US" dirty="0">
                <a:latin typeface="Times New Roman" panose="02020603050405020304" pitchFamily="18" charset="0"/>
                <a:cs typeface="Times New Roman" panose="02020603050405020304" pitchFamily="18" charset="0"/>
              </a:rPr>
              <a:t> in a visually appealing format. It not only reflects the learner’s enthusiasm for emerging technologies but also provides recruiters, educators, and peers with deeper insights into their future aspirations. The design emphasizes clarity and professionalism, ensuring that interests are linked with skills, goals, and potential career </a:t>
            </a:r>
            <a:r>
              <a:rPr lang="en-US" dirty="0" err="1">
                <a:latin typeface="Times New Roman" panose="02020603050405020304" pitchFamily="18" charset="0"/>
                <a:cs typeface="Times New Roman" panose="02020603050405020304" pitchFamily="18" charset="0"/>
              </a:rPr>
              <a:t>paths.By</a:t>
            </a:r>
            <a:r>
              <a:rPr lang="en-US" dirty="0">
                <a:latin typeface="Times New Roman" panose="02020603050405020304" pitchFamily="18" charset="0"/>
                <a:cs typeface="Times New Roman" panose="02020603050405020304" pitchFamily="18" charset="0"/>
              </a:rPr>
              <a:t> including a “Special Interests” section, the portfolio becomes more </a:t>
            </a:r>
            <a:r>
              <a:rPr lang="en-US" b="1" dirty="0">
                <a:latin typeface="Times New Roman" panose="02020603050405020304" pitchFamily="18" charset="0"/>
                <a:cs typeface="Times New Roman" panose="02020603050405020304" pitchFamily="18" charset="0"/>
              </a:rPr>
              <a:t>personalized, engaging, and impactful</a:t>
            </a:r>
            <a:r>
              <a:rPr lang="en-US" dirty="0">
                <a:latin typeface="Times New Roman" panose="02020603050405020304" pitchFamily="18" charset="0"/>
                <a:cs typeface="Times New Roman" panose="02020603050405020304" pitchFamily="18" charset="0"/>
              </a:rPr>
              <a:t>, helping individuals stand out in academic, professional, and networking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Rectangle 3">
            <a:extLst>
              <a:ext uri="{FF2B5EF4-FFF2-40B4-BE49-F238E27FC236}">
                <a16:creationId xmlns:a16="http://schemas.microsoft.com/office/drawing/2014/main" id="{A5253C18-196F-537D-AC04-A9E0ACD062A8}"/>
              </a:ext>
            </a:extLst>
          </p:cNvPr>
          <p:cNvSpPr>
            <a:spLocks noChangeArrowheads="1"/>
          </p:cNvSpPr>
          <p:nvPr/>
        </p:nvSpPr>
        <p:spPr bwMode="auto">
          <a:xfrm>
            <a:off x="3657600" y="2019300"/>
            <a:ext cx="3289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674D62B8-7E7F-00CF-7209-DF53D63327F5}"/>
              </a:ext>
            </a:extLst>
          </p:cNvPr>
          <p:cNvSpPr txBox="1"/>
          <p:nvPr/>
        </p:nvSpPr>
        <p:spPr>
          <a:xfrm>
            <a:off x="914400" y="1369202"/>
            <a:ext cx="9144000" cy="39703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Students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highlight their passion areas (e.g., AI, Data, Web Development) along with academic achievements.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Useful in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placements, internships, and higher studies applications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Job Seekers / Professionals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showcase domains they are exploring or wish to specialize 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Helps recruiters understand their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career direction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Recruiters / Employers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evaluate not just current skills but also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potential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areas of interest of candidates.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Educators / Mentors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guide learners better by knowing their preferred domains.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Encourages students to pursue projects and certifications aligned with interests.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Peers / Collaborators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identify common interests, enabling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collaboration on projects, research, or hackathons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08671" y="46291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04F12F9F-E863-4D49-FB12-0768644408B5}"/>
              </a:ext>
            </a:extLst>
          </p:cNvPr>
          <p:cNvSpPr txBox="1"/>
          <p:nvPr/>
        </p:nvSpPr>
        <p:spPr>
          <a:xfrm>
            <a:off x="3008671" y="1626671"/>
            <a:ext cx="6174658" cy="258532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HTML5, CSS3, JavaScript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To build and style the “Special Interests” section with interactive effects.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VS Code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Development environment for coding and testing.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Git &amp; GitHub</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For version control and hosting the portfolio online.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Responsive Web Design (RWD)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Ensures the section adapts to different devices (mobile, tablet, desktop).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User-Centered Design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To keep the layout simple, clear, and recruiter-friendly.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304800" y="554638"/>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id="{288D97F1-CBFC-E8BC-8D4F-76D7F79F4448}"/>
              </a:ext>
            </a:extLst>
          </p:cNvPr>
          <p:cNvSpPr txBox="1"/>
          <p:nvPr/>
        </p:nvSpPr>
        <p:spPr>
          <a:xfrm>
            <a:off x="685800" y="1236602"/>
            <a:ext cx="8470490" cy="286232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Header Section</a:t>
            </a:r>
            <a:r>
              <a:rPr kumimoji="0" lang="en-US" altLang="en-US" sz="1800" b="0" i="0" u="none" strike="noStrike" cap="none" normalizeH="0" baseline="0" dirty="0">
                <a:ln>
                  <a:noFill/>
                </a:ln>
                <a:solidFill>
                  <a:schemeClr val="tx1"/>
                </a:solidFill>
                <a:effectLst/>
                <a:latin typeface="Arial" panose="020B0604020202020204" pitchFamily="34" charset="0"/>
              </a:rPr>
              <a:t> – Title “Special Interests” with a relevant icon or symbol.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List / Card View</a:t>
            </a:r>
            <a:r>
              <a:rPr kumimoji="0" lang="en-US" altLang="en-US" sz="1800" b="0" i="0" u="none" strike="noStrike" cap="none" normalizeH="0" baseline="0" dirty="0">
                <a:ln>
                  <a:noFill/>
                </a:ln>
                <a:solidFill>
                  <a:schemeClr val="tx1"/>
                </a:solidFill>
                <a:effectLst/>
                <a:latin typeface="Arial" panose="020B0604020202020204" pitchFamily="34" charset="0"/>
              </a:rPr>
              <a:t> – Each interest (e.g., Artificial Intelligence, Data Analytics, Cybersecurity) displayed as a card or bullet list.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Short Descriptions</a:t>
            </a:r>
            <a:r>
              <a:rPr kumimoji="0" lang="en-US" altLang="en-US" sz="1800" b="0" i="0" u="none" strike="noStrike" cap="none" normalizeH="0" baseline="0" dirty="0">
                <a:ln>
                  <a:noFill/>
                </a:ln>
                <a:solidFill>
                  <a:schemeClr val="tx1"/>
                </a:solidFill>
                <a:effectLst/>
                <a:latin typeface="Arial" panose="020B0604020202020204" pitchFamily="34" charset="0"/>
              </a:rPr>
              <a:t> – Each interest briefly explained with why it matters or how it relates to the learner’s career goals.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Icons / Graphics</a:t>
            </a:r>
            <a:r>
              <a:rPr kumimoji="0" lang="en-US" altLang="en-US" sz="1800" b="0" i="0" u="none" strike="noStrike" cap="none" normalizeH="0" baseline="0" dirty="0">
                <a:ln>
                  <a:noFill/>
                </a:ln>
                <a:solidFill>
                  <a:schemeClr val="tx1"/>
                </a:solidFill>
                <a:effectLst/>
                <a:latin typeface="Arial" panose="020B0604020202020204" pitchFamily="34" charset="0"/>
              </a:rPr>
              <a:t> – Technology-related icons (like AI brain, database, cloud) to make the section visually appealing.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Responsive Design</a:t>
            </a:r>
            <a:r>
              <a:rPr kumimoji="0" lang="en-US" altLang="en-US" sz="1800" b="0" i="0" u="none" strike="noStrike" cap="none" normalizeH="0" baseline="0" dirty="0">
                <a:ln>
                  <a:noFill/>
                </a:ln>
                <a:solidFill>
                  <a:schemeClr val="tx1"/>
                </a:solidFill>
                <a:effectLst/>
                <a:latin typeface="Arial" panose="020B0604020202020204" pitchFamily="34" charset="0"/>
              </a:rPr>
              <a:t> – Adjusts well to desktops, tablets, and mobile screens.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Consistent Theme</a:t>
            </a:r>
            <a:r>
              <a:rPr kumimoji="0" lang="en-US" altLang="en-US" sz="1800" b="0" i="0" u="none" strike="noStrike" cap="none" normalizeH="0" baseline="0" dirty="0">
                <a:ln>
                  <a:noFill/>
                </a:ln>
                <a:solidFill>
                  <a:schemeClr val="tx1"/>
                </a:solidFill>
                <a:effectLst/>
                <a:latin typeface="Arial" panose="020B0604020202020204" pitchFamily="34" charset="0"/>
              </a:rPr>
              <a:t> – Professional fonts, matching colors, and uniform spacing to align with the rest of the portfolio.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304800" y="457200"/>
            <a:ext cx="10681335" cy="758190"/>
          </a:xfrm>
        </p:spPr>
        <p:txBody>
          <a:bodyPr/>
          <a:lstStyle/>
          <a:p>
            <a:r>
              <a:rPr lang="en-IN" sz="4000" dirty="0"/>
              <a:t>FEATURES</a:t>
            </a:r>
            <a:r>
              <a:rPr lang="en-IN" dirty="0"/>
              <a:t> AND FUNCTIONALITY</a:t>
            </a:r>
          </a:p>
        </p:txBody>
      </p:sp>
      <p:sp>
        <p:nvSpPr>
          <p:cNvPr id="4" name="TextBox 3">
            <a:extLst>
              <a:ext uri="{FF2B5EF4-FFF2-40B4-BE49-F238E27FC236}">
                <a16:creationId xmlns:a16="http://schemas.microsoft.com/office/drawing/2014/main" id="{77EB7BDF-5C21-20FB-3F7E-4041F78F86FA}"/>
              </a:ext>
            </a:extLst>
          </p:cNvPr>
          <p:cNvSpPr txBox="1"/>
          <p:nvPr/>
        </p:nvSpPr>
        <p:spPr>
          <a:xfrm>
            <a:off x="838200" y="1295400"/>
            <a:ext cx="7932174" cy="2862322"/>
          </a:xfrm>
          <a:prstGeom prst="rect">
            <a:avLst/>
          </a:prstGeom>
          <a:noFill/>
        </p:spPr>
        <p:txBody>
          <a:bodyPr wrap="square">
            <a:spAutoFit/>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Interest Highlighting</a:t>
            </a:r>
            <a:r>
              <a:rPr lang="en-US" dirty="0">
                <a:latin typeface="Times New Roman" panose="02020603050405020304" pitchFamily="18" charset="0"/>
                <a:cs typeface="Times New Roman" panose="02020603050405020304" pitchFamily="18" charset="0"/>
              </a:rPr>
              <a:t> – Displays key domains such as AI, Data Analytics, Web Development, etc.</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Brief Descriptions</a:t>
            </a:r>
            <a:r>
              <a:rPr lang="en-US" dirty="0">
                <a:latin typeface="Times New Roman" panose="02020603050405020304" pitchFamily="18" charset="0"/>
                <a:cs typeface="Times New Roman" panose="02020603050405020304" pitchFamily="18" charset="0"/>
              </a:rPr>
              <a:t> – Each interest has a short note on its relevance or personal motivation.</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Interactive Design</a:t>
            </a:r>
            <a:r>
              <a:rPr lang="en-US" dirty="0">
                <a:latin typeface="Times New Roman" panose="02020603050405020304" pitchFamily="18" charset="0"/>
                <a:cs typeface="Times New Roman" panose="02020603050405020304" pitchFamily="18" charset="0"/>
              </a:rPr>
              <a:t> – Hover effects or clickable cards for better engagement.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Icons / Visuals</a:t>
            </a:r>
            <a:r>
              <a:rPr lang="en-US" dirty="0">
                <a:latin typeface="Times New Roman" panose="02020603050405020304" pitchFamily="18" charset="0"/>
                <a:cs typeface="Times New Roman" panose="02020603050405020304" pitchFamily="18" charset="0"/>
              </a:rPr>
              <a:t> – Technology-related icons or graphics to make the section attractive.</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Responsive Layout</a:t>
            </a:r>
            <a:r>
              <a:rPr lang="en-US" dirty="0">
                <a:latin typeface="Times New Roman" panose="02020603050405020304" pitchFamily="18" charset="0"/>
                <a:cs typeface="Times New Roman" panose="02020603050405020304" pitchFamily="18" charset="0"/>
              </a:rPr>
              <a:t> – Works smoothly on mobile, tablet, and desktop.</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User-Friendly Interface</a:t>
            </a:r>
            <a:r>
              <a:rPr lang="en-US" dirty="0">
                <a:latin typeface="Times New Roman" panose="02020603050405020304" pitchFamily="18" charset="0"/>
                <a:cs typeface="Times New Roman" panose="02020603050405020304" pitchFamily="18" charset="0"/>
              </a:rPr>
              <a:t> – Clean, professional, and easy for recruiters or mentors to understand.</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365</TotalTime>
  <Words>1130</Words>
  <Application>Microsoft Office PowerPoint</Application>
  <PresentationFormat>Widescreen</PresentationFormat>
  <Paragraphs>79</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DIGITAL PORTFOLIO  </vt:lpstr>
      <vt:lpstr>PROJECT TITLE   Special Interests (AI, Data, etc.) </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varsshinishanmugam@gmail.com</cp:lastModifiedBy>
  <cp:revision>25</cp:revision>
  <dcterms:created xsi:type="dcterms:W3CDTF">2024-03-29T15:07:22Z</dcterms:created>
  <dcterms:modified xsi:type="dcterms:W3CDTF">2025-09-01T16:27:40Z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