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5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5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26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1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1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4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8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3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5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6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68A20C-8334-4404-B655-63ABE306E368}" type="datetimeFigureOut">
              <a:rPr lang="en-IN" smtClean="0"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08D173-30DA-46C6-80B4-BCBB6E6C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5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-110778"/>
            <a:ext cx="9383166" cy="178502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Security Algorithms and Protocols</a:t>
            </a:r>
            <a:br>
              <a:rPr lang="en-IN" dirty="0" smtClean="0"/>
            </a:br>
            <a:r>
              <a:rPr lang="en-IN" dirty="0" smtClean="0"/>
              <a:t>REEV.US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34626" y="3005911"/>
            <a:ext cx="9440034" cy="1049867"/>
          </a:xfrm>
        </p:spPr>
        <p:txBody>
          <a:bodyPr>
            <a:noAutofit/>
          </a:bodyPr>
          <a:lstStyle/>
          <a:p>
            <a:r>
              <a:rPr lang="en-IN" sz="2800" dirty="0" smtClean="0"/>
              <a:t>Professor: Mr. Pablo Rivas</a:t>
            </a:r>
          </a:p>
          <a:p>
            <a:r>
              <a:rPr lang="en-IN" sz="2800" dirty="0" smtClean="0"/>
              <a:t>Name: </a:t>
            </a:r>
            <a:r>
              <a:rPr lang="en-IN" sz="2800" dirty="0" err="1" smtClean="0"/>
              <a:t>Kavya</a:t>
            </a:r>
            <a:r>
              <a:rPr lang="en-IN" sz="2800" dirty="0" smtClean="0"/>
              <a:t> Reddy </a:t>
            </a:r>
            <a:r>
              <a:rPr lang="en-IN" sz="2800" dirty="0" err="1" smtClean="0"/>
              <a:t>Vemula</a:t>
            </a:r>
            <a:endParaRPr lang="en-IN" sz="2800" dirty="0" smtClean="0"/>
          </a:p>
          <a:p>
            <a:r>
              <a:rPr lang="en-IN" sz="2800" dirty="0" smtClean="0"/>
              <a:t>20076569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9" t="1076" r="14592" b="2545"/>
          <a:stretch/>
        </p:blipFill>
        <p:spPr>
          <a:xfrm>
            <a:off x="6864439" y="1764406"/>
            <a:ext cx="4997003" cy="49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70" y="231699"/>
            <a:ext cx="10353762" cy="970450"/>
          </a:xfrm>
        </p:spPr>
        <p:txBody>
          <a:bodyPr/>
          <a:lstStyle/>
          <a:p>
            <a:r>
              <a:rPr lang="en-IN" dirty="0" smtClean="0"/>
              <a:t>What is Reev.us?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21" y="1629418"/>
            <a:ext cx="6532949" cy="4058751"/>
          </a:xfrm>
        </p:spPr>
        <p:txBody>
          <a:bodyPr/>
          <a:lstStyle/>
          <a:p>
            <a:r>
              <a:rPr lang="en-IN" dirty="0" smtClean="0"/>
              <a:t>Reev.us is an attempt to replicate our class website and</a:t>
            </a:r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dirty="0" smtClean="0"/>
              <a:t>    make an app version of it.</a:t>
            </a:r>
          </a:p>
          <a:p>
            <a:r>
              <a:rPr lang="en-IN" dirty="0" smtClean="0"/>
              <a:t>This makes it easy to access wherever you are.</a:t>
            </a:r>
          </a:p>
          <a:p>
            <a:pPr marL="36900" indent="0">
              <a:buNone/>
            </a:pPr>
            <a:endParaRPr lang="en-IN" dirty="0" smtClean="0"/>
          </a:p>
          <a:p>
            <a:r>
              <a:rPr lang="en-IN" dirty="0" smtClean="0"/>
              <a:t>This application also has few additional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Logging in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FAQ’s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Trial and Error Section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0" t="3157" r="6883" b="3428"/>
          <a:stretch/>
        </p:blipFill>
        <p:spPr>
          <a:xfrm>
            <a:off x="386366" y="1416677"/>
            <a:ext cx="4758728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79" y="184598"/>
            <a:ext cx="10353762" cy="970450"/>
          </a:xfrm>
        </p:spPr>
        <p:txBody>
          <a:bodyPr/>
          <a:lstStyle/>
          <a:p>
            <a:r>
              <a:rPr lang="en-IN" dirty="0" smtClean="0"/>
              <a:t>Logging In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56" y="1835480"/>
            <a:ext cx="7251411" cy="4058751"/>
          </a:xfrm>
        </p:spPr>
        <p:txBody>
          <a:bodyPr/>
          <a:lstStyle/>
          <a:p>
            <a:r>
              <a:rPr lang="en-IN" dirty="0" smtClean="0"/>
              <a:t>Every user can view the introduction page of the app but only registered users can log in and access the schedule and Trial and Error section.</a:t>
            </a:r>
          </a:p>
          <a:p>
            <a:r>
              <a:rPr lang="en-IN" dirty="0" smtClean="0"/>
              <a:t>Log in based on the code</a:t>
            </a:r>
          </a:p>
          <a:p>
            <a:r>
              <a:rPr lang="en-IN" dirty="0" smtClean="0"/>
              <a:t>This section encrypts the login details using SHA-1.</a:t>
            </a:r>
          </a:p>
          <a:p>
            <a:r>
              <a:rPr lang="en-IN" dirty="0" err="1" smtClean="0"/>
              <a:t>Java.security.MessageDigest</a:t>
            </a:r>
            <a:r>
              <a:rPr lang="en-IN" dirty="0" smtClean="0"/>
              <a:t> package</a:t>
            </a:r>
          </a:p>
          <a:p>
            <a:r>
              <a:rPr lang="en-IN" dirty="0">
                <a:effectLst/>
              </a:rPr>
              <a:t>This </a:t>
            </a:r>
            <a:r>
              <a:rPr lang="en-IN" dirty="0" err="1">
                <a:effectLst/>
              </a:rPr>
              <a:t>MessageDigest</a:t>
            </a:r>
            <a:r>
              <a:rPr lang="en-IN" dirty="0">
                <a:effectLst/>
              </a:rPr>
              <a:t> class provides applications the functionality of a message digest algorithm, such as </a:t>
            </a:r>
            <a:r>
              <a:rPr lang="en-IN" dirty="0" smtClean="0">
                <a:effectLst/>
              </a:rPr>
              <a:t>SHA-1. </a:t>
            </a:r>
            <a:r>
              <a:rPr lang="en-IN" dirty="0">
                <a:effectLst/>
              </a:rPr>
              <a:t>Message digests are secure one-way hash functions that take arbitrary-sized data and output a fixed-length hash value.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10" t="2354" r="6870" b="5183"/>
          <a:stretch/>
        </p:blipFill>
        <p:spPr>
          <a:xfrm>
            <a:off x="8293994" y="1223492"/>
            <a:ext cx="2665928" cy="51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5" y="364902"/>
            <a:ext cx="10353762" cy="970450"/>
          </a:xfrm>
        </p:spPr>
        <p:txBody>
          <a:bodyPr/>
          <a:lstStyle/>
          <a:p>
            <a:r>
              <a:rPr lang="en-IN" dirty="0" smtClean="0"/>
              <a:t>FAQ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1" y="1719571"/>
            <a:ext cx="7042512" cy="4058751"/>
          </a:xfrm>
        </p:spPr>
        <p:txBody>
          <a:bodyPr/>
          <a:lstStyle/>
          <a:p>
            <a:r>
              <a:rPr lang="en-IN" dirty="0" smtClean="0"/>
              <a:t>In this section, students can ask any question.</a:t>
            </a:r>
          </a:p>
          <a:p>
            <a:r>
              <a:rPr lang="en-IN" dirty="0" smtClean="0"/>
              <a:t>The question will be visible in encrypted form.</a:t>
            </a:r>
          </a:p>
          <a:p>
            <a:r>
              <a:rPr lang="en-IN" dirty="0" smtClean="0"/>
              <a:t>Every user on registering gets a “key” that they will be using to decrypt this question</a:t>
            </a:r>
          </a:p>
          <a:p>
            <a:r>
              <a:rPr lang="en-IN" dirty="0" smtClean="0"/>
              <a:t>On entering the correct key, the question will be decrypted and anyone who knows the answer can reply. This will be encrypted as well.</a:t>
            </a:r>
          </a:p>
          <a:p>
            <a:r>
              <a:rPr lang="en-IN" dirty="0" smtClean="0"/>
              <a:t>All the messages in this section are in encrypted form and can be decrypted by entering the right key.</a:t>
            </a:r>
          </a:p>
          <a:p>
            <a:r>
              <a:rPr lang="en-IN" dirty="0" smtClean="0"/>
              <a:t>AES- 128 bits for the encryption.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20"/>
          <a:stretch/>
        </p:blipFill>
        <p:spPr>
          <a:xfrm>
            <a:off x="7693919" y="850127"/>
            <a:ext cx="3394791" cy="57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8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Trial and Error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section consists of list of ciphers.</a:t>
            </a:r>
          </a:p>
          <a:p>
            <a:r>
              <a:rPr lang="en-IN" sz="2400" dirty="0" smtClean="0"/>
              <a:t>When clicked on a cipher, you will be able to try different inputs and see their outputs after encryption.</a:t>
            </a:r>
          </a:p>
          <a:p>
            <a:r>
              <a:rPr lang="en-IN" sz="2400" dirty="0" smtClean="0"/>
              <a:t>The selected cipher will be used to encrypt the input and the output is an encrypted text.</a:t>
            </a:r>
          </a:p>
          <a:p>
            <a:r>
              <a:rPr lang="en-IN" sz="2400" dirty="0" smtClean="0"/>
              <a:t>This section is mainly intended to try and explore different encryption algorithms and have a better understanding.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99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 achieved and what needs to be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 was able to understand the concepts of android app development, implementing AES algorithm, java cryptography packages.</a:t>
            </a:r>
          </a:p>
          <a:p>
            <a:r>
              <a:rPr lang="en-IN" sz="2400" dirty="0" smtClean="0"/>
              <a:t>I was able to replicate our class website into an android app.</a:t>
            </a:r>
          </a:p>
          <a:p>
            <a:r>
              <a:rPr lang="en-IN" sz="2400" dirty="0" smtClean="0"/>
              <a:t>I was able to implement logging in feature that stores user details in database.</a:t>
            </a:r>
          </a:p>
          <a:p>
            <a:r>
              <a:rPr lang="en-IN" sz="2400" dirty="0" smtClean="0"/>
              <a:t>I was able to implement FAQ section.</a:t>
            </a:r>
          </a:p>
          <a:p>
            <a:r>
              <a:rPr lang="en-IN" sz="2400" dirty="0" smtClean="0"/>
              <a:t>I need to implement Trial and Error Section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7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46" y="0"/>
            <a:ext cx="10353762" cy="970450"/>
          </a:xfrm>
        </p:spPr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2" t="8211" r="6749" b="6985"/>
          <a:stretch/>
        </p:blipFill>
        <p:spPr>
          <a:xfrm>
            <a:off x="0" y="1100492"/>
            <a:ext cx="2884867" cy="5211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0" y="1164497"/>
            <a:ext cx="3036513" cy="501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74" y="1100492"/>
            <a:ext cx="3141976" cy="5211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371"/>
          <a:stretch/>
        </p:blipFill>
        <p:spPr>
          <a:xfrm>
            <a:off x="2880235" y="1100492"/>
            <a:ext cx="3160564" cy="52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31" y="467055"/>
            <a:ext cx="10353762" cy="970450"/>
          </a:xfrm>
        </p:spPr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62" y="1822601"/>
            <a:ext cx="6092312" cy="405875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User Interface -&gt; Improved Look and feel</a:t>
            </a:r>
          </a:p>
          <a:p>
            <a:r>
              <a:rPr lang="en-IN" sz="2400" dirty="0" smtClean="0"/>
              <a:t>Notification Function for the app whenever a question is posted</a:t>
            </a:r>
          </a:p>
          <a:p>
            <a:r>
              <a:rPr lang="en-IN" sz="2400" dirty="0" smtClean="0"/>
              <a:t>Few additional functionalities like announcements, puzzles that incorporate cryptography.</a:t>
            </a:r>
          </a:p>
          <a:p>
            <a:r>
              <a:rPr lang="en-IN" sz="2400" dirty="0" smtClean="0"/>
              <a:t>Extend it as an IOS app.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74" y="1580050"/>
            <a:ext cx="5354458" cy="51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89051" y="2207481"/>
            <a:ext cx="49502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74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270</TotalTime>
  <Words>423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Calisto MT</vt:lpstr>
      <vt:lpstr>Trebuchet MS</vt:lpstr>
      <vt:lpstr>Wingdings</vt:lpstr>
      <vt:lpstr>Wingdings 2</vt:lpstr>
      <vt:lpstr>Slate</vt:lpstr>
      <vt:lpstr>Security Algorithms and Protocols REEV.US</vt:lpstr>
      <vt:lpstr>What is Reev.us?</vt:lpstr>
      <vt:lpstr>Logging In Section</vt:lpstr>
      <vt:lpstr>FAQ section</vt:lpstr>
      <vt:lpstr>Trial and Error Section</vt:lpstr>
      <vt:lpstr>What I achieved and what needs to be done</vt:lpstr>
      <vt:lpstr>Screenshots</vt:lpstr>
      <vt:lpstr>Future Enhancements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Algorithms and Protocols REEV.US</dc:title>
  <dc:creator>kavyav30@gmail.com</dc:creator>
  <cp:lastModifiedBy>kavyav30@gmail.com</cp:lastModifiedBy>
  <cp:revision>17</cp:revision>
  <dcterms:created xsi:type="dcterms:W3CDTF">2017-05-03T15:35:41Z</dcterms:created>
  <dcterms:modified xsi:type="dcterms:W3CDTF">2017-05-03T20:05:43Z</dcterms:modified>
</cp:coreProperties>
</file>