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5"/>
  </p:notesMasterIdLst>
  <p:sldIdLst>
    <p:sldId id="271" r:id="rId2"/>
    <p:sldId id="272" r:id="rId3"/>
    <p:sldId id="273" r:id="rId4"/>
    <p:sldId id="274" r:id="rId5"/>
    <p:sldId id="275" r:id="rId6"/>
    <p:sldId id="276" r:id="rId7"/>
    <p:sldId id="277" r:id="rId8"/>
    <p:sldId id="278" r:id="rId9"/>
    <p:sldId id="279" r:id="rId10"/>
    <p:sldId id="280" r:id="rId11"/>
    <p:sldId id="281" r:id="rId12"/>
    <p:sldId id="285" r:id="rId13"/>
    <p:sldId id="282"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2" Type="http://schemas.openxmlformats.org/officeDocument/2006/relationships/oleObject" Target="/storage/emulated/0/Android/data/cn.wps.moffice_eng/.Cloud/i18n/471582933/f/ea3f8848-8c16-403a-bc36-675489179e61/DOC-20240831-WA0003..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storage/emulated/0/Android/data/cn.wps.moffice_eng/.Cloud/i18n/471582933/f/42a99f83-f83a-417a-b27f-11efb2aa3ab4/employee_data%20NM%20M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overlay val="0"/>
      <c:spPr>
        <a:noFill/>
        <a:ln>
          <a:noFill/>
        </a:ln>
        <a:effectLst/>
      </c:sp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3EA8-4F73-B734-EE42AE70539C}"/>
            </c:ext>
          </c:extLst>
        </c:ser>
        <c:ser>
          <c:idx val="1"/>
          <c:order val="1"/>
          <c:tx>
            <c:strRef>
              <c:f>Sheet1!$C$2:$C$3</c:f>
              <c:strCache>
                <c:ptCount val="2"/>
                <c:pt idx="0">
                  <c:v>Performance Level </c:v>
                </c:pt>
                <c:pt idx="1">
                  <c:v>LOW</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c:v>
                </c:pt>
                <c:pt idx="1">
                  <c:v>47</c:v>
                </c:pt>
                <c:pt idx="2">
                  <c:v>41</c:v>
                </c:pt>
                <c:pt idx="3">
                  <c:v>39</c:v>
                </c:pt>
                <c:pt idx="4">
                  <c:v>41</c:v>
                </c:pt>
                <c:pt idx="5">
                  <c:v>33</c:v>
                </c:pt>
                <c:pt idx="6">
                  <c:v>41</c:v>
                </c:pt>
                <c:pt idx="7">
                  <c:v>43</c:v>
                </c:pt>
                <c:pt idx="8">
                  <c:v>45</c:v>
                </c:pt>
                <c:pt idx="9">
                  <c:v>34</c:v>
                </c:pt>
                <c:pt idx="10">
                  <c:v>398</c:v>
                </c:pt>
              </c:numCache>
            </c:numRef>
          </c:val>
          <c:extLst>
            <c:ext xmlns:c16="http://schemas.microsoft.com/office/drawing/2014/chart" uri="{C3380CC4-5D6E-409C-BE32-E72D297353CC}">
              <c16:uniqueId val="{00000002-3EA8-4F73-B734-EE42AE70539C}"/>
            </c:ext>
          </c:extLst>
        </c:ser>
        <c:ser>
          <c:idx val="2"/>
          <c:order val="2"/>
          <c:tx>
            <c:strRef>
              <c:f>Sheet1!$D$2:$D$3</c:f>
              <c:strCache>
                <c:ptCount val="2"/>
                <c:pt idx="0">
                  <c:v>Performance Level </c:v>
                </c:pt>
                <c:pt idx="1">
                  <c:v>MED</c:v>
                </c:pt>
              </c:strCache>
            </c:strRef>
          </c:tx>
          <c:spPr>
            <a:solidFill>
              <a:schemeClr val="accent3"/>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c:v>
                </c:pt>
                <c:pt idx="1">
                  <c:v>65</c:v>
                </c:pt>
                <c:pt idx="2">
                  <c:v>78</c:v>
                </c:pt>
                <c:pt idx="3">
                  <c:v>92</c:v>
                </c:pt>
                <c:pt idx="4">
                  <c:v>77</c:v>
                </c:pt>
                <c:pt idx="5">
                  <c:v>69</c:v>
                </c:pt>
                <c:pt idx="6">
                  <c:v>75</c:v>
                </c:pt>
                <c:pt idx="7">
                  <c:v>82</c:v>
                </c:pt>
                <c:pt idx="8">
                  <c:v>71</c:v>
                </c:pt>
                <c:pt idx="9">
                  <c:v>84</c:v>
                </c:pt>
                <c:pt idx="10">
                  <c:v>778</c:v>
                </c:pt>
              </c:numCache>
            </c:numRef>
          </c:val>
          <c:extLst>
            <c:ext xmlns:c16="http://schemas.microsoft.com/office/drawing/2014/chart" uri="{C3380CC4-5D6E-409C-BE32-E72D297353CC}">
              <c16:uniqueId val="{00000004-3EA8-4F73-B734-EE42AE70539C}"/>
            </c:ext>
          </c:extLst>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c:v>
                </c:pt>
                <c:pt idx="1">
                  <c:v>15</c:v>
                </c:pt>
                <c:pt idx="2">
                  <c:v>14</c:v>
                </c:pt>
                <c:pt idx="3">
                  <c:v>9</c:v>
                </c:pt>
                <c:pt idx="4">
                  <c:v>15</c:v>
                </c:pt>
                <c:pt idx="5">
                  <c:v>12</c:v>
                </c:pt>
                <c:pt idx="6">
                  <c:v>15</c:v>
                </c:pt>
                <c:pt idx="7">
                  <c:v>16</c:v>
                </c:pt>
                <c:pt idx="8">
                  <c:v>13</c:v>
                </c:pt>
                <c:pt idx="9">
                  <c:v>13</c:v>
                </c:pt>
                <c:pt idx="10">
                  <c:v>137</c:v>
                </c:pt>
              </c:numCache>
            </c:numRef>
          </c:val>
          <c:extLst>
            <c:ext xmlns:c16="http://schemas.microsoft.com/office/drawing/2014/chart" uri="{C3380CC4-5D6E-409C-BE32-E72D297353CC}">
              <c16:uniqueId val="{00000005-3EA8-4F73-B734-EE42AE70539C}"/>
            </c:ext>
          </c:extLst>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c:v>
                </c:pt>
                <c:pt idx="1">
                  <c:v>145</c:v>
                </c:pt>
                <c:pt idx="2">
                  <c:v>154</c:v>
                </c:pt>
                <c:pt idx="3">
                  <c:v>157</c:v>
                </c:pt>
                <c:pt idx="4">
                  <c:v>154</c:v>
                </c:pt>
                <c:pt idx="5">
                  <c:v>143</c:v>
                </c:pt>
                <c:pt idx="6">
                  <c:v>157</c:v>
                </c:pt>
                <c:pt idx="7">
                  <c:v>167</c:v>
                </c:pt>
                <c:pt idx="8">
                  <c:v>150</c:v>
                </c:pt>
                <c:pt idx="9">
                  <c:v>156</c:v>
                </c:pt>
                <c:pt idx="10">
                  <c:v>1533</c:v>
                </c:pt>
              </c:numCache>
            </c:numRef>
          </c:val>
          <c:extLst>
            <c:ext xmlns:c16="http://schemas.microsoft.com/office/drawing/2014/chart" uri="{C3380CC4-5D6E-409C-BE32-E72D297353CC}">
              <c16:uniqueId val="{00000006-3EA8-4F73-B734-EE42AE70539C}"/>
            </c:ext>
          </c:extLst>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205-47FC-BB71-792D9758336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205-47FC-BB71-792D9758336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205-47FC-BB71-792D9758336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205-47FC-BB71-792D9758336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E205-47FC-BB71-792D97583360}"/>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E205-47FC-BB71-792D97583360}"/>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E205-47FC-BB71-792D97583360}"/>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E205-47FC-BB71-792D97583360}"/>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E205-47FC-BB71-792D97583360}"/>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E205-47FC-BB71-792D97583360}"/>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E205-47FC-BB71-792D97583360}"/>
              </c:ext>
            </c:extLst>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16-E205-47FC-BB71-792D97583360}"/>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104869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Slide Image Placeholder 1"/>
          <p:cNvSpPr>
            <a:spLocks noGrp="1" noRot="1" noChangeAspect="1"/>
          </p:cNvSpPr>
          <p:nvPr>
            <p:ph type="sldImg"/>
          </p:nvPr>
        </p:nvSpPr>
        <p:spPr/>
      </p:sp>
      <p:sp>
        <p:nvSpPr>
          <p:cNvPr id="1048625" name="Notes Placeholder 2"/>
          <p:cNvSpPr>
            <a:spLocks noGrp="1"/>
          </p:cNvSpPr>
          <p:nvPr>
            <p:ph type="body" idx="1"/>
          </p:nvPr>
        </p:nvSpPr>
        <p:spPr/>
        <p:txBody>
          <a:bodyPr/>
          <a:lstStyle/>
          <a:p>
            <a:endParaRPr lang="en-IN" dirty="0"/>
          </a:p>
        </p:txBody>
      </p:sp>
      <p:sp>
        <p:nvSpPr>
          <p:cNvPr id="1048626"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9"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80" name="Holder 3"/>
          <p:cNvSpPr>
            <a:spLocks noGrp="1"/>
          </p:cNvSpPr>
          <p:nvPr>
            <p:ph type="body" idx="1"/>
          </p:nvPr>
        </p:nvSpPr>
        <p:spPr>
          <a:xfrm>
            <a:off x="609600" y="1577340"/>
            <a:ext cx="10972800" cy="266700"/>
          </a:xfrm>
        </p:spPr>
        <p:txBody>
          <a:bodyPr lIns="0" tIns="0" rIns="0" bIns="0"/>
          <a:lstStyle/>
          <a:p>
            <a:endParaRPr/>
          </a:p>
        </p:txBody>
      </p:sp>
      <p:sp>
        <p:nvSpPr>
          <p:cNvPr id="104868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8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4"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85"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86"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8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8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9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17"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18"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19"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0"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1"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5" name="object 9"/>
          <p:cNvPicPr>
            <a:picLocks/>
          </p:cNvPicPr>
          <p:nvPr/>
        </p:nvPicPr>
        <p:blipFill>
          <a:blip r:embed="rId3" cstate="print"/>
          <a:stretch>
            <a:fillRect/>
          </a:stretch>
        </p:blipFill>
        <p:spPr>
          <a:xfrm>
            <a:off x="676275" y="6467475"/>
            <a:ext cx="2143125" cy="200025"/>
          </a:xfrm>
          <a:prstGeom prst="rect">
            <a:avLst/>
          </a:prstGeom>
        </p:spPr>
      </p:pic>
      <p:sp>
        <p:nvSpPr>
          <p:cNvPr id="1048622" name="object 11"/>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3" name="TextBox 13"/>
          <p:cNvSpPr txBox="1"/>
          <p:nvPr/>
        </p:nvSpPr>
        <p:spPr>
          <a:xfrm>
            <a:off x="1371654" y="3259605"/>
            <a:ext cx="8610600" cy="1938992"/>
          </a:xfrm>
          <a:prstGeom prst="rect">
            <a:avLst/>
          </a:prstGeom>
          <a:noFill/>
        </p:spPr>
        <p:txBody>
          <a:bodyPr wrap="square" rtlCol="0">
            <a:spAutoFit/>
          </a:bodyPr>
          <a:lstStyle/>
          <a:p>
            <a:r>
              <a:rPr lang="en-US" sz="2400" dirty="0"/>
              <a:t>STUDENT NAME</a:t>
            </a:r>
            <a:r>
              <a:rPr lang="en-IN" sz="2400" dirty="0"/>
              <a:t>:</a:t>
            </a:r>
            <a:r>
              <a:rPr lang="en-US" sz="2400" dirty="0"/>
              <a:t> </a:t>
            </a:r>
            <a:r>
              <a:rPr lang="en-US" sz="2400" dirty="0">
                <a:highlight>
                  <a:srgbClr val="FFFF00"/>
                </a:highlight>
              </a:rPr>
              <a:t>KAVYAA.K.V.S</a:t>
            </a:r>
          </a:p>
          <a:p>
            <a:r>
              <a:rPr lang="en-US" sz="2400" dirty="0"/>
              <a:t>REGISTER NO: </a:t>
            </a:r>
            <a:r>
              <a:rPr lang="en-US" sz="2400" dirty="0">
                <a:highlight>
                  <a:srgbClr val="FFFF00"/>
                </a:highlight>
              </a:rPr>
              <a:t>312210818</a:t>
            </a:r>
          </a:p>
          <a:p>
            <a:r>
              <a:rPr lang="en-US" sz="2400" dirty="0"/>
              <a:t>DEPARTMENT: III B.COM </a:t>
            </a:r>
            <a:r>
              <a:rPr lang="en-IN" sz="2400" dirty="0"/>
              <a:t>(General) </a:t>
            </a:r>
            <a:r>
              <a:rPr lang="en-US" sz="2400" dirty="0"/>
              <a:t>'A'</a:t>
            </a:r>
          </a:p>
          <a:p>
            <a:r>
              <a:rPr lang="en-US" sz="2400" dirty="0"/>
              <a:t>COLLEGE: BHAKTAVATSALAM MEMORIAL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0"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598"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59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5"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Title 1048698"/>
          <p:cNvSpPr>
            <a:spLocks noGrp="1"/>
          </p:cNvSpPr>
          <p:nvPr>
            <p:ph type="title"/>
          </p:nvPr>
        </p:nvSpPr>
        <p:spPr/>
        <p:txBody>
          <a:bodyPr/>
          <a:lstStyle/>
          <a:p>
            <a:r>
              <a:rPr lang="en-US"/>
              <a:t>RESULTS</a:t>
            </a:r>
          </a:p>
        </p:txBody>
      </p:sp>
      <p:graphicFrame>
        <p:nvGraphicFramePr>
          <p:cNvPr id="4194306"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01" name="TextBox 3"/>
          <p:cNvSpPr txBox="1"/>
          <p:nvPr/>
        </p:nvSpPr>
        <p:spPr>
          <a:xfrm>
            <a:off x="781708" y="1509028"/>
            <a:ext cx="9505291" cy="2225041"/>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39"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0"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1" name="object 17"/>
          <p:cNvSpPr txBox="1">
            <a:spLocks noGrp="1"/>
          </p:cNvSpPr>
          <p:nvPr>
            <p:ph type="title"/>
          </p:nvPr>
        </p:nvSpPr>
        <p:spPr>
          <a:xfrm>
            <a:off x="739775" y="829627"/>
            <a:ext cx="3909695" cy="638809"/>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r:embed="rId2" cstate="print"/>
            <a:stretch>
              <a:fillRect/>
            </a:stretch>
          </p:blipFill>
          <p:spPr>
            <a:xfrm>
              <a:off x="676275" y="6467475"/>
              <a:ext cx="2143125" cy="200025"/>
            </a:xfrm>
            <a:prstGeom prst="rect">
              <a:avLst/>
            </a:prstGeom>
          </p:spPr>
        </p:pic>
        <p:pic>
          <p:nvPicPr>
            <p:cNvPr id="2097157"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2"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3" name="TextBox 22"/>
          <p:cNvSpPr txBox="1"/>
          <p:nvPr/>
        </p:nvSpPr>
        <p:spPr>
          <a:xfrm>
            <a:off x="1217522" y="2123271"/>
            <a:ext cx="8593228" cy="20726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4"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5" name="object 3"/>
          <p:cNvGrpSpPr/>
          <p:nvPr/>
        </p:nvGrpSpPr>
        <p:grpSpPr>
          <a:xfrm>
            <a:off x="7443849" y="0"/>
            <a:ext cx="4752975" cy="6863080"/>
            <a:chOff x="7443849" y="0"/>
            <a:chExt cx="4752975" cy="6863080"/>
          </a:xfrm>
        </p:grpSpPr>
        <p:sp>
          <p:nvSpPr>
            <p:cNvPr id="1048645"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46"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47"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48"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49"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0"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1"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2"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3"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4"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5"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56"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57"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8" name="object 17"/>
          <p:cNvPicPr>
            <a:picLocks/>
          </p:cNvPicPr>
          <p:nvPr/>
        </p:nvPicPr>
        <p:blipFill>
          <a:blip r:embed="rId2" cstate="print"/>
          <a:stretch>
            <a:fillRect/>
          </a:stretch>
        </p:blipFill>
        <p:spPr>
          <a:xfrm>
            <a:off x="10687050" y="6134100"/>
            <a:ext cx="247650" cy="247650"/>
          </a:xfrm>
          <a:prstGeom prst="rect">
            <a:avLst/>
          </a:prstGeom>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r:embed="rId3" cstate="print"/>
            <a:stretch>
              <a:fillRect/>
            </a:stretch>
          </p:blipFill>
          <p:spPr>
            <a:xfrm>
              <a:off x="466725" y="6410325"/>
              <a:ext cx="3705225" cy="295275"/>
            </a:xfrm>
            <a:prstGeom prst="rect">
              <a:avLst/>
            </a:prstGeom>
          </p:spPr>
        </p:pic>
        <p:pic>
          <p:nvPicPr>
            <p:cNvPr id="2097160"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58"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59"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0" name="TextBox 22"/>
          <p:cNvSpPr txBox="1"/>
          <p:nvPr/>
        </p:nvSpPr>
        <p:spPr>
          <a:xfrm>
            <a:off x="2509807" y="1041533"/>
            <a:ext cx="5029200" cy="4282439"/>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3"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2" name="object 8"/>
          <p:cNvPicPr>
            <a:picLocks/>
          </p:cNvPicPr>
          <p:nvPr/>
        </p:nvPicPr>
        <p:blipFill>
          <a:blip r:embed="rId3" cstate="print"/>
          <a:stretch>
            <a:fillRect/>
          </a:stretch>
        </p:blipFill>
        <p:spPr>
          <a:xfrm>
            <a:off x="676275" y="6467475"/>
            <a:ext cx="2143125" cy="200025"/>
          </a:xfrm>
          <a:prstGeom prst="rect">
            <a:avLst/>
          </a:prstGeom>
        </p:spPr>
      </p:pic>
      <p:sp>
        <p:nvSpPr>
          <p:cNvPr id="1048664"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65" name="TextBox 10"/>
          <p:cNvSpPr txBox="1"/>
          <p:nvPr/>
        </p:nvSpPr>
        <p:spPr>
          <a:xfrm rot="10800000" flipV="1">
            <a:off x="762000" y="2200037"/>
            <a:ext cx="6934200" cy="1958340"/>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68" name="object 7"/>
          <p:cNvSpPr txBox="1">
            <a:spLocks noGrp="1"/>
          </p:cNvSpPr>
          <p:nvPr>
            <p:ph type="title"/>
          </p:nvPr>
        </p:nvSpPr>
        <p:spPr>
          <a:xfrm>
            <a:off x="739775" y="829627"/>
            <a:ext cx="5263515" cy="63880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4" name="object 8"/>
          <p:cNvPicPr>
            <a:picLocks/>
          </p:cNvPicPr>
          <p:nvPr/>
        </p:nvPicPr>
        <p:blipFill>
          <a:blip r:embed="rId3" cstate="print"/>
          <a:stretch>
            <a:fillRect/>
          </a:stretch>
        </p:blipFill>
        <p:spPr>
          <a:xfrm>
            <a:off x="676275" y="6467475"/>
            <a:ext cx="2143125" cy="200025"/>
          </a:xfrm>
          <a:prstGeom prst="rect">
            <a:avLst/>
          </a:prstGeom>
        </p:spPr>
      </p:pic>
      <p:sp>
        <p:nvSpPr>
          <p:cNvPr id="1048669"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0" name="TextBox 13"/>
          <p:cNvSpPr txBox="1"/>
          <p:nvPr/>
        </p:nvSpPr>
        <p:spPr>
          <a:xfrm>
            <a:off x="739775" y="1676400"/>
            <a:ext cx="8023225" cy="3291840"/>
          </a:xfrm>
          <a:prstGeom prst="rect">
            <a:avLst/>
          </a:prstGeom>
          <a:noFill/>
        </p:spPr>
        <p:txBody>
          <a:bodyPr wrap="square">
            <a:spAutoFit/>
          </a:bodyPr>
          <a:lstStyle/>
          <a:p>
            <a:r>
              <a:rPr lang="en-IN" dirty="0"/>
              <a:t>:</a:t>
            </a:r>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3" name="object 5"/>
          <p:cNvSpPr txBox="1">
            <a:spLocks noGrp="1"/>
          </p:cNvSpPr>
          <p:nvPr>
            <p:ph type="title"/>
          </p:nvPr>
        </p:nvSpPr>
        <p:spPr>
          <a:xfrm>
            <a:off x="699452" y="891793"/>
            <a:ext cx="5014595" cy="4991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5" name="object 6"/>
          <p:cNvPicPr>
            <a:picLocks/>
          </p:cNvPicPr>
          <p:nvPr/>
        </p:nvPicPr>
        <p:blipFill>
          <a:blip r:embed="rId2" cstate="print"/>
          <a:stretch>
            <a:fillRect/>
          </a:stretch>
        </p:blipFill>
        <p:spPr>
          <a:xfrm>
            <a:off x="723900" y="6172200"/>
            <a:ext cx="2181225" cy="485775"/>
          </a:xfrm>
          <a:prstGeom prst="rect">
            <a:avLst/>
          </a:prstGeom>
        </p:spPr>
      </p:pic>
      <p:sp>
        <p:nvSpPr>
          <p:cNvPr id="1048674" name="object 8"/>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75" name="TextBox 8"/>
          <p:cNvSpPr txBox="1"/>
          <p:nvPr/>
        </p:nvSpPr>
        <p:spPr>
          <a:xfrm>
            <a:off x="699452" y="1676400"/>
            <a:ext cx="8278496" cy="1691640"/>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p>
          <a:p>
            <a:pPr marL="285750" indent="-285750">
              <a:buFont typeface="Wingdings" panose="05000000000000000000" pitchFamily="2" charset="2"/>
              <a:buChar char="Ø"/>
            </a:pPr>
            <a:r>
              <a:rPr lang="en-US" dirty="0"/>
              <a:t> HR Professionals</a:t>
            </a:r>
          </a:p>
          <a:p>
            <a:pPr marL="285750" indent="-285750">
              <a:buFont typeface="Wingdings" panose="05000000000000000000" pitchFamily="2" charset="2"/>
              <a:buChar char="Ø"/>
            </a:pPr>
            <a:r>
              <a:rPr lang="en-US" dirty="0"/>
              <a:t> Executives</a:t>
            </a:r>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76" name="object 6"/>
          <p:cNvSpPr txBox="1">
            <a:spLocks noGrp="1"/>
          </p:cNvSpPr>
          <p:nvPr>
            <p:ph type="title"/>
          </p:nvPr>
        </p:nvSpPr>
        <p:spPr>
          <a:xfrm>
            <a:off x="533400" y="901065"/>
            <a:ext cx="9763125" cy="54673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7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8" name="TextBox 9"/>
          <p:cNvSpPr txBox="1"/>
          <p:nvPr/>
        </p:nvSpPr>
        <p:spPr>
          <a:xfrm>
            <a:off x="3124200" y="1600200"/>
            <a:ext cx="6934199" cy="2225041"/>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755332" y="385444"/>
            <a:ext cx="10681335" cy="2971800"/>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2"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2097154" name="object 6"/>
          <p:cNvPicPr>
            <a:picLocks/>
          </p:cNvPicPr>
          <p:nvPr/>
        </p:nvPicPr>
        <p:blipFill>
          <a:blip r:embed="rId2" cstate="print"/>
          <a:stretch>
            <a:fillRect/>
          </a:stretch>
        </p:blipFill>
        <p:spPr>
          <a:xfrm>
            <a:off x="66675" y="3597351"/>
            <a:ext cx="2466975" cy="3203497"/>
          </a:xfrm>
          <a:prstGeom prst="rect">
            <a:avLst/>
          </a:prstGeom>
        </p:spPr>
      </p:pic>
      <p:sp>
        <p:nvSpPr>
          <p:cNvPr id="1048613"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1048614"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5" name="TextBox 8"/>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518</Words>
  <Application>Microsoft Office PowerPoint</Application>
  <PresentationFormat>Widescreen</PresentationFormat>
  <Paragraphs>71</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Manikandan</cp:lastModifiedBy>
  <cp:revision>1</cp:revision>
  <dcterms:created xsi:type="dcterms:W3CDTF">2024-03-28T17:07:22Z</dcterms:created>
  <dcterms:modified xsi:type="dcterms:W3CDTF">2024-09-01T07:34:21Z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dbd24395ee3640168a818cf23031cecc</vt:lpwstr>
  </property>
</Properties>
</file>