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3F14-E0B2-58C8-F62B-F6175AFF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456B-44AD-E423-CEB1-753B41A9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1BAC-83D3-A82D-868A-4D22DE80C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6CFC-0099-E395-B172-EC2A16F58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ba2004/Health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:Dayananda Sagar Academy Of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2C72-6E77-223A-1665-8DE56771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DEB-4936-AFC0-DB95-0F284D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IN" dirty="0">
                <a:solidFill>
                  <a:schemeClr val="accent1"/>
                </a:solidFill>
              </a:rPr>
              <a:t>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BD95-E415-DA48-A2A1-34BB551C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https://github.com/Kavyaba2004/Health-Agent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6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</a:t>
            </a:r>
            <a:r>
              <a:rPr lang="en-US" sz="2000" b="1" dirty="0">
                <a:latin typeface="Arial"/>
                <a:ea typeface="+mn-lt"/>
                <a:cs typeface="+mn-lt"/>
              </a:rPr>
              <a:t>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health seekers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platforms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NGO health outreach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1389</TotalTime>
  <Words>455</Words>
  <Application>Microsoft Office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154</cp:revision>
  <dcterms:created xsi:type="dcterms:W3CDTF">2021-05-26T16:50:10Z</dcterms:created>
  <dcterms:modified xsi:type="dcterms:W3CDTF">2025-08-04T10:37:24Z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