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1" r:id="rId13"/>
    <p:sldId id="2146847060" r:id="rId14"/>
    <p:sldId id="2146847067" r:id="rId15"/>
    <p:sldId id="2146847068" r:id="rId16"/>
    <p:sldId id="2146847062" r:id="rId17"/>
    <p:sldId id="2146847055" r:id="rId18"/>
    <p:sldId id="2146847059" r:id="rId19"/>
    <p:sldId id="2146847072" r:id="rId20"/>
    <p:sldId id="21468470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5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920C-2FCE-EA9D-779D-487A5809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A982C-42D0-2980-9544-616F4DEE8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28A41-C0DE-AA4D-8304-5AD8339A3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38F6-069E-D2D1-C483-51D39E445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5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33F14-E0B2-58C8-F62B-F6175AFF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F456B-44AD-E423-CEB1-753B41A94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01BAC-83D3-A82D-868A-4D22DE80C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6CFC-0099-E395-B172-EC2A16F58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1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vyaba2004/Health-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Agentic AI Health Symptom Checker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923" y="4586365"/>
            <a:ext cx="886578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:Kavya B 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:Dayanand Sagar Academy Technology and Management [Information Science and Engineering]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78167-2D6E-1D10-E4AC-0DA632E5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568960"/>
            <a:ext cx="8737600" cy="542544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7164BD-AF7B-D8D2-4221-DCF10659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-3909189"/>
            <a:ext cx="2895600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Demonstrating Multilingual Support: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Health Symptom Checker successfully accepts and interprets user queries in Kannada, showcasing its ability to support regional languages 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F9D12-10FD-09FD-DDEE-6CB7774C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965562"/>
            <a:ext cx="7721600" cy="50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495039" y="995680"/>
            <a:ext cx="43586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9DBE8-CB4F-219D-1514-A29D23ED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74" y="1525976"/>
            <a:ext cx="9974851" cy="48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Agentic AI Health Symptom Checker demonstrates how large language models can be used responsibly to support health awareness and guidance.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symptoms described in natural language and referring to verified medical sources like WHO and government health portals, the AI agent helps users make informed decisions while avoiding self-diagnosis risks.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showcases the power of IBM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Granite, NLP, and cloud deployment in building intelligent, multilingual, and accessible AI solutions for public well-being.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Voice-based symptom input</a:t>
            </a:r>
          </a:p>
          <a:p>
            <a:r>
              <a:rPr lang="en-US" sz="2800" dirty="0"/>
              <a:t>Automatic region-based health recommendations</a:t>
            </a:r>
          </a:p>
          <a:p>
            <a:r>
              <a:rPr lang="en-US" sz="2800" dirty="0"/>
              <a:t>Expansion to include maternal &amp; child health, mental health</a:t>
            </a:r>
          </a:p>
          <a:p>
            <a:r>
              <a:rPr lang="en-US" sz="2800" dirty="0"/>
              <a:t>Emergency alert system for high-risk symptoms</a:t>
            </a:r>
          </a:p>
          <a:p>
            <a:r>
              <a:rPr lang="en-US" sz="2800" dirty="0"/>
              <a:t>Integration with hospital systems or telemedicine portals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699F16-84BA-FDF1-3B13-F438ECD35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320" y="1301750"/>
            <a:ext cx="859536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341BA-2CE1-90C0-0E72-5F25982D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585C-45DF-A08C-7DD6-93A7AD6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D2CAB6-B7A8-B204-CBD8-45292F51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301750"/>
            <a:ext cx="8971280" cy="4673600"/>
          </a:xfrm>
        </p:spPr>
      </p:pic>
    </p:spTree>
    <p:extLst>
      <p:ext uri="{BB962C8B-B14F-4D97-AF65-F5344CB8AC3E}">
        <p14:creationId xmlns:p14="http://schemas.microsoft.com/office/powerpoint/2010/main" val="12201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12C72-6E77-223A-1665-8DE56771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ADEB-4936-AFC0-DB95-0F284D6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IN" dirty="0">
                <a:solidFill>
                  <a:schemeClr val="accent1"/>
                </a:solidFill>
              </a:rPr>
              <a:t>ITHUB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BD95-E415-DA48-A2A1-34BB551C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https://github.com/Kavyaba2004/Health-Agent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96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 err="1">
                <a:latin typeface="Arial"/>
                <a:ea typeface="+mn-lt"/>
                <a:cs typeface="+mn-lt"/>
              </a:rPr>
              <a:t>Github</a:t>
            </a:r>
            <a:r>
              <a:rPr lang="en-US" sz="2000" b="1" dirty="0">
                <a:latin typeface="Arial"/>
                <a:ea typeface="+mn-lt"/>
                <a:cs typeface="+mn-lt"/>
              </a:rPr>
              <a:t>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0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face difficulty in understanding their health symptoms and deciding when to seek medical care.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self-diagnosis through online searches can be misleading, unverified, and dangerous, often resulting in anxiety or delayed treatment.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agent that accepts symptoms in natural language, refers to verified sources like WHO and government health portals, and returns: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 level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remedies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consult a doctor Supports multilingual input and avoids giving medical diagnoses.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-540774"/>
            <a:ext cx="11789685" cy="7192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23" y="771730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runtime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symptoms in natural language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safe, educational, non-diagnostic advice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Pulls information only from verified health sources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input support (e.g., Kannada, Hindi)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suggestion of urgency and doctor referral guidance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detection and reduces misinformation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and urban health seekers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health platforms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services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 NGO health outreach teams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E6024-999D-C077-91EF-6E51B79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702156"/>
            <a:ext cx="7550085" cy="5453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2917-A210-C7FF-CF65-797F2D33388E}"/>
              </a:ext>
            </a:extLst>
          </p:cNvPr>
          <p:cNvSpPr txBox="1"/>
          <p:nvPr/>
        </p:nvSpPr>
        <p:spPr>
          <a:xfrm>
            <a:off x="127819" y="2692794"/>
            <a:ext cx="4129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Preview Interface of the Agentic AI Health Symptom Checker.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assistant welcomes users and is ready to accept natural language symptom input to provide educational health guidance.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164E-2AE2-A30B-1405-B75FEE6A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9364-9D12-C440-0219-DD3C33C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9396-5BC0-36FF-C5AF-888274FD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01" y="1297416"/>
            <a:ext cx="800211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8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1389</TotalTime>
  <Words>454</Words>
  <Application>Microsoft Office PowerPoint</Application>
  <PresentationFormat>Widescreen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Kavya B A</cp:lastModifiedBy>
  <cp:revision>152</cp:revision>
  <dcterms:created xsi:type="dcterms:W3CDTF">2021-05-26T16:50:10Z</dcterms:created>
  <dcterms:modified xsi:type="dcterms:W3CDTF">2025-08-04T10:07:39Z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