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795EE-65E1-430E-B26B-886C932C17FA}" v="71" dt="2025-01-06T04:29:14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esh Kalani" userId="5585660e4fdb978b" providerId="LiveId" clId="{DAC795EE-65E1-430E-B26B-886C932C17FA}"/>
    <pc:docChg chg="undo custSel addSld delSld modSld addMainMaster delMainMaster modMainMaster">
      <pc:chgData name="Nilesh Kalani" userId="5585660e4fdb978b" providerId="LiveId" clId="{DAC795EE-65E1-430E-B26B-886C932C17FA}" dt="2025-01-06T05:33:06.189" v="1524" actId="20577"/>
      <pc:docMkLst>
        <pc:docMk/>
      </pc:docMkLst>
      <pc:sldChg chg="addSp delSp modSp mod modTransition setBg modClrScheme chgLayout">
        <pc:chgData name="Nilesh Kalani" userId="5585660e4fdb978b" providerId="LiveId" clId="{DAC795EE-65E1-430E-B26B-886C932C17FA}" dt="2025-01-06T04:29:14.121" v="1523"/>
        <pc:sldMkLst>
          <pc:docMk/>
          <pc:sldMk cId="2738033717" sldId="256"/>
        </pc:sldMkLst>
        <pc:spChg chg="mod">
          <ac:chgData name="Nilesh Kalani" userId="5585660e4fdb978b" providerId="LiveId" clId="{DAC795EE-65E1-430E-B26B-886C932C17FA}" dt="2025-01-05T11:48:53.823" v="13" actId="26606"/>
          <ac:spMkLst>
            <pc:docMk/>
            <pc:sldMk cId="2738033717" sldId="256"/>
            <ac:spMk id="2" creationId="{B31A4432-3584-7CC2-44B5-742F788D35BD}"/>
          </ac:spMkLst>
        </pc:spChg>
        <pc:spChg chg="mod ord">
          <ac:chgData name="Nilesh Kalani" userId="5585660e4fdb978b" providerId="LiveId" clId="{DAC795EE-65E1-430E-B26B-886C932C17FA}" dt="2025-01-05T11:48:54.159" v="14" actId="123"/>
          <ac:spMkLst>
            <pc:docMk/>
            <pc:sldMk cId="2738033717" sldId="256"/>
            <ac:spMk id="3" creationId="{C9AB6026-BEDC-726D-1487-FC0D241A157B}"/>
          </ac:spMkLst>
        </pc:spChg>
        <pc:spChg chg="add del">
          <ac:chgData name="Nilesh Kalani" userId="5585660e4fdb978b" providerId="LiveId" clId="{DAC795EE-65E1-430E-B26B-886C932C17FA}" dt="2025-01-05T11:48:53.823" v="13" actId="26606"/>
          <ac:spMkLst>
            <pc:docMk/>
            <pc:sldMk cId="2738033717" sldId="256"/>
            <ac:spMk id="13" creationId="{3045E22C-A99D-41BB-AF14-EF1B1E745A70}"/>
          </ac:spMkLst>
        </pc:spChg>
        <pc:spChg chg="add del">
          <ac:chgData name="Nilesh Kalani" userId="5585660e4fdb978b" providerId="LiveId" clId="{DAC795EE-65E1-430E-B26B-886C932C17FA}" dt="2025-01-05T11:48:53.823" v="13" actId="26606"/>
          <ac:spMkLst>
            <pc:docMk/>
            <pc:sldMk cId="2738033717" sldId="256"/>
            <ac:spMk id="14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5T11:48:53.823" v="13" actId="26606"/>
          <ac:spMkLst>
            <pc:docMk/>
            <pc:sldMk cId="2738033717" sldId="256"/>
            <ac:spMk id="16" creationId="{3B2B1500-BB55-471C-8A9E-67288297ECE1}"/>
          </ac:spMkLst>
        </pc:spChg>
        <pc:spChg chg="add del">
          <ac:chgData name="Nilesh Kalani" userId="5585660e4fdb978b" providerId="LiveId" clId="{DAC795EE-65E1-430E-B26B-886C932C17FA}" dt="2025-01-05T11:48:41.479" v="9" actId="26606"/>
          <ac:spMkLst>
            <pc:docMk/>
            <pc:sldMk cId="2738033717" sldId="256"/>
            <ac:spMk id="21" creationId="{733E0473-C315-42D8-A82A-A2FE49DC67DA}"/>
          </ac:spMkLst>
        </pc:spChg>
        <pc:spChg chg="add del">
          <ac:chgData name="Nilesh Kalani" userId="5585660e4fdb978b" providerId="LiveId" clId="{DAC795EE-65E1-430E-B26B-886C932C17FA}" dt="2025-01-05T11:48:41.479" v="9" actId="26606"/>
          <ac:spMkLst>
            <pc:docMk/>
            <pc:sldMk cId="2738033717" sldId="256"/>
            <ac:spMk id="23" creationId="{AD23A251-68F2-43E5-812B-4BBAE1AF535E}"/>
          </ac:spMkLst>
        </pc:spChg>
        <pc:spChg chg="add del">
          <ac:chgData name="Nilesh Kalani" userId="5585660e4fdb978b" providerId="LiveId" clId="{DAC795EE-65E1-430E-B26B-886C932C17FA}" dt="2025-01-05T11:48:52.130" v="11" actId="26606"/>
          <ac:spMkLst>
            <pc:docMk/>
            <pc:sldMk cId="2738033717" sldId="256"/>
            <ac:spMk id="52" creationId="{81BC67A1-175E-439E-85E2-88911C119814}"/>
          </ac:spMkLst>
        </pc:spChg>
        <pc:spChg chg="add del">
          <ac:chgData name="Nilesh Kalani" userId="5585660e4fdb978b" providerId="LiveId" clId="{DAC795EE-65E1-430E-B26B-886C932C17FA}" dt="2025-01-05T11:48:52.130" v="11" actId="26606"/>
          <ac:spMkLst>
            <pc:docMk/>
            <pc:sldMk cId="2738033717" sldId="256"/>
            <ac:spMk id="63" creationId="{94A7B82C-30F1-42B4-BE36-3DB42DD517D1}"/>
          </ac:spMkLst>
        </pc:spChg>
        <pc:spChg chg="add del">
          <ac:chgData name="Nilesh Kalani" userId="5585660e4fdb978b" providerId="LiveId" clId="{DAC795EE-65E1-430E-B26B-886C932C17FA}" dt="2025-01-05T11:48:52.130" v="11" actId="26606"/>
          <ac:spMkLst>
            <pc:docMk/>
            <pc:sldMk cId="2738033717" sldId="256"/>
            <ac:spMk id="67" creationId="{43CA1578-CEEB-41BB-8068-C0DA02C36C52}"/>
          </ac:spMkLst>
        </pc:spChg>
        <pc:spChg chg="add del">
          <ac:chgData name="Nilesh Kalani" userId="5585660e4fdb978b" providerId="LiveId" clId="{DAC795EE-65E1-430E-B26B-886C932C17FA}" dt="2025-01-05T11:48:53.823" v="13" actId="26606"/>
          <ac:spMkLst>
            <pc:docMk/>
            <pc:sldMk cId="2738033717" sldId="256"/>
            <ac:spMk id="76" creationId="{33E93247-6229-44AB-A550-739E971E690B}"/>
          </ac:spMkLst>
        </pc:spChg>
        <pc:grpChg chg="add del">
          <ac:chgData name="Nilesh Kalani" userId="5585660e4fdb978b" providerId="LiveId" clId="{DAC795EE-65E1-430E-B26B-886C932C17FA}" dt="2025-01-05T11:48:41.479" v="9" actId="26606"/>
          <ac:grpSpMkLst>
            <pc:docMk/>
            <pc:sldMk cId="2738033717" sldId="256"/>
            <ac:grpSpMk id="25" creationId="{0350AF23-2606-421F-AB7B-23D9B48F3E9B}"/>
          </ac:grpSpMkLst>
        </pc:grpChg>
        <pc:grpChg chg="add del">
          <ac:chgData name="Nilesh Kalani" userId="5585660e4fdb978b" providerId="LiveId" clId="{DAC795EE-65E1-430E-B26B-886C932C17FA}" dt="2025-01-05T11:48:52.130" v="11" actId="26606"/>
          <ac:grpSpMkLst>
            <pc:docMk/>
            <pc:sldMk cId="2738033717" sldId="256"/>
            <ac:grpSpMk id="53" creationId="{A5761FD8-9CFD-4F5A-AB69-F179306BCD09}"/>
          </ac:grpSpMkLst>
        </pc:grpChg>
        <pc:grpChg chg="add del">
          <ac:chgData name="Nilesh Kalani" userId="5585660e4fdb978b" providerId="LiveId" clId="{DAC795EE-65E1-430E-B26B-886C932C17FA}" dt="2025-01-05T11:48:52.130" v="11" actId="26606"/>
          <ac:grpSpMkLst>
            <pc:docMk/>
            <pc:sldMk cId="2738033717" sldId="256"/>
            <ac:grpSpMk id="64" creationId="{361195DA-BFB4-4917-BAFD-7D3D669EFA86}"/>
          </ac:grpSpMkLst>
        </pc:grpChg>
        <pc:grpChg chg="add del">
          <ac:chgData name="Nilesh Kalani" userId="5585660e4fdb978b" providerId="LiveId" clId="{DAC795EE-65E1-430E-B26B-886C932C17FA}" dt="2025-01-05T11:48:52.130" v="11" actId="26606"/>
          <ac:grpSpMkLst>
            <pc:docMk/>
            <pc:sldMk cId="2738033717" sldId="256"/>
            <ac:grpSpMk id="68" creationId="{7DF11618-754F-4C58-94AD-F7AA3530D6AF}"/>
          </ac:grpSpMkLst>
        </pc:grpChg>
        <pc:picChg chg="mod ord">
          <ac:chgData name="Nilesh Kalani" userId="5585660e4fdb978b" providerId="LiveId" clId="{DAC795EE-65E1-430E-B26B-886C932C17FA}" dt="2025-01-05T11:48:53.823" v="13" actId="26606"/>
          <ac:picMkLst>
            <pc:docMk/>
            <pc:sldMk cId="2738033717" sldId="256"/>
            <ac:picMk id="15" creationId="{75D6A1E1-9182-2F31-4751-BAF9318179EE}"/>
          </ac:picMkLst>
        </pc:picChg>
        <pc:cxnChg chg="add del">
          <ac:chgData name="Nilesh Kalani" userId="5585660e4fdb978b" providerId="LiveId" clId="{DAC795EE-65E1-430E-B26B-886C932C17FA}" dt="2025-01-05T11:48:53.823" v="13" actId="26606"/>
          <ac:cxnSpMkLst>
            <pc:docMk/>
            <pc:sldMk cId="2738033717" sldId="256"/>
            <ac:cxnSpMk id="77" creationId="{EE2E603F-4A95-4FE8-BB06-211DFD75DBEF}"/>
          </ac:cxnSpMkLst>
        </pc:cxnChg>
      </pc:sldChg>
      <pc:sldChg chg="addSp delSp modSp new del mod setBg">
        <pc:chgData name="Nilesh Kalani" userId="5585660e4fdb978b" providerId="LiveId" clId="{DAC795EE-65E1-430E-B26B-886C932C17FA}" dt="2025-01-06T04:20:01.949" v="1377" actId="47"/>
        <pc:sldMkLst>
          <pc:docMk/>
          <pc:sldMk cId="1275191641" sldId="257"/>
        </pc:sldMkLst>
        <pc:spChg chg="mod">
          <ac:chgData name="Nilesh Kalani" userId="5585660e4fdb978b" providerId="LiveId" clId="{DAC795EE-65E1-430E-B26B-886C932C17FA}" dt="2025-01-05T12:00:18.875" v="86" actId="207"/>
          <ac:spMkLst>
            <pc:docMk/>
            <pc:sldMk cId="1275191641" sldId="257"/>
            <ac:spMk id="2" creationId="{532309C0-C129-52E4-21A9-B27861F01F2D}"/>
          </ac:spMkLst>
        </pc:spChg>
        <pc:spChg chg="add del">
          <ac:chgData name="Nilesh Kalani" userId="5585660e4fdb978b" providerId="LiveId" clId="{DAC795EE-65E1-430E-B26B-886C932C17FA}" dt="2025-01-05T11:53:38.638" v="32" actId="26606"/>
          <ac:spMkLst>
            <pc:docMk/>
            <pc:sldMk cId="1275191641" sldId="257"/>
            <ac:spMk id="3" creationId="{B81E6559-60F1-3665-A1BD-79512CA93D30}"/>
          </ac:spMkLst>
        </pc:spChg>
        <pc:spChg chg="add mod">
          <ac:chgData name="Nilesh Kalani" userId="5585660e4fdb978b" providerId="LiveId" clId="{DAC795EE-65E1-430E-B26B-886C932C17FA}" dt="2025-01-05T11:54:37.263" v="37" actId="767"/>
          <ac:spMkLst>
            <pc:docMk/>
            <pc:sldMk cId="1275191641" sldId="257"/>
            <ac:spMk id="4" creationId="{CAC1189F-1810-C004-BE74-7683A5A810C4}"/>
          </ac:spMkLst>
        </pc:spChg>
        <pc:spChg chg="add mod">
          <ac:chgData name="Nilesh Kalani" userId="5585660e4fdb978b" providerId="LiveId" clId="{DAC795EE-65E1-430E-B26B-886C932C17FA}" dt="2025-01-05T12:00:26.254" v="87" actId="1076"/>
          <ac:spMkLst>
            <pc:docMk/>
            <pc:sldMk cId="1275191641" sldId="257"/>
            <ac:spMk id="5" creationId="{16C68E03-1560-1889-6C7A-0D7E366E5E7F}"/>
          </ac:spMkLst>
        </pc:spChg>
        <pc:spChg chg="add mod">
          <ac:chgData name="Nilesh Kalani" userId="5585660e4fdb978b" providerId="LiveId" clId="{DAC795EE-65E1-430E-B26B-886C932C17FA}" dt="2025-01-05T12:00:32.134" v="88" actId="1076"/>
          <ac:spMkLst>
            <pc:docMk/>
            <pc:sldMk cId="1275191641" sldId="257"/>
            <ac:spMk id="6" creationId="{F1722166-EE60-C9C6-2102-850C8FC252C8}"/>
          </ac:spMkLst>
        </pc:spChg>
        <pc:spChg chg="add del">
          <ac:chgData name="Nilesh Kalani" userId="5585660e4fdb978b" providerId="LiveId" clId="{DAC795EE-65E1-430E-B26B-886C932C17FA}" dt="2025-01-05T11:53:38.628" v="31" actId="26606"/>
          <ac:spMkLst>
            <pc:docMk/>
            <pc:sldMk cId="1275191641" sldId="257"/>
            <ac:spMk id="8" creationId="{A6EF5A53-0A64-4CA5-B9C7-1CB97CB5CF1C}"/>
          </ac:spMkLst>
        </pc:spChg>
        <pc:spChg chg="add del">
          <ac:chgData name="Nilesh Kalani" userId="5585660e4fdb978b" providerId="LiveId" clId="{DAC795EE-65E1-430E-B26B-886C932C17FA}" dt="2025-01-05T11:53:38.628" v="31" actId="26606"/>
          <ac:spMkLst>
            <pc:docMk/>
            <pc:sldMk cId="1275191641" sldId="257"/>
            <ac:spMk id="10" creationId="{34ABFBEA-4EB0-4D02-A2C0-1733CD3D6F12}"/>
          </ac:spMkLst>
        </pc:spChg>
        <pc:spChg chg="add del">
          <ac:chgData name="Nilesh Kalani" userId="5585660e4fdb978b" providerId="LiveId" clId="{DAC795EE-65E1-430E-B26B-886C932C17FA}" dt="2025-01-05T11:53:38.628" v="31" actId="26606"/>
          <ac:spMkLst>
            <pc:docMk/>
            <pc:sldMk cId="1275191641" sldId="257"/>
            <ac:spMk id="12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5T11:53:38.628" v="31" actId="26606"/>
          <ac:spMkLst>
            <pc:docMk/>
            <pc:sldMk cId="1275191641" sldId="257"/>
            <ac:spMk id="14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5T11:53:38.628" v="31" actId="26606"/>
          <ac:spMkLst>
            <pc:docMk/>
            <pc:sldMk cId="1275191641" sldId="257"/>
            <ac:spMk id="16" creationId="{00572931-961B-4A48-8B38-E9A9DB6E8111}"/>
          </ac:spMkLst>
        </pc:spChg>
        <pc:spChg chg="add del">
          <ac:chgData name="Nilesh Kalani" userId="5585660e4fdb978b" providerId="LiveId" clId="{DAC795EE-65E1-430E-B26B-886C932C17FA}" dt="2025-01-05T11:53:38.628" v="31" actId="26606"/>
          <ac:spMkLst>
            <pc:docMk/>
            <pc:sldMk cId="1275191641" sldId="257"/>
            <ac:spMk id="18" creationId="{0F29AAD2-96E3-4A6F-9A5E-B6B9E7E11EC4}"/>
          </ac:spMkLst>
        </pc:spChg>
        <pc:spChg chg="add del">
          <ac:chgData name="Nilesh Kalani" userId="5585660e4fdb978b" providerId="LiveId" clId="{DAC795EE-65E1-430E-B26B-886C932C17FA}" dt="2025-01-05T11:53:38.628" v="31" actId="26606"/>
          <ac:spMkLst>
            <pc:docMk/>
            <pc:sldMk cId="1275191641" sldId="257"/>
            <ac:spMk id="20" creationId="{4EC84841-2631-44D2-A01B-6AF0CF7F7393}"/>
          </ac:spMkLst>
        </pc:spChg>
        <pc:spChg chg="add del">
          <ac:chgData name="Nilesh Kalani" userId="5585660e4fdb978b" providerId="LiveId" clId="{DAC795EE-65E1-430E-B26B-886C932C17FA}" dt="2025-01-05T11:54:01.501" v="34" actId="26606"/>
          <ac:spMkLst>
            <pc:docMk/>
            <pc:sldMk cId="1275191641" sldId="257"/>
            <ac:spMk id="22" creationId="{987A0FBA-CC04-4256-A8EB-BB3C543E989C}"/>
          </ac:spMkLst>
        </pc:spChg>
        <pc:spChg chg="add del">
          <ac:chgData name="Nilesh Kalani" userId="5585660e4fdb978b" providerId="LiveId" clId="{DAC795EE-65E1-430E-B26B-886C932C17FA}" dt="2025-01-05T11:54:01.501" v="34" actId="26606"/>
          <ac:spMkLst>
            <pc:docMk/>
            <pc:sldMk cId="1275191641" sldId="257"/>
            <ac:spMk id="23" creationId="{3E9B86C0-FDA1-4FEB-807F-B6CA59CE897F}"/>
          </ac:spMkLst>
        </pc:spChg>
        <pc:spChg chg="add del">
          <ac:chgData name="Nilesh Kalani" userId="5585660e4fdb978b" providerId="LiveId" clId="{DAC795EE-65E1-430E-B26B-886C932C17FA}" dt="2025-01-05T11:54:01.501" v="34" actId="26606"/>
          <ac:spMkLst>
            <pc:docMk/>
            <pc:sldMk cId="1275191641" sldId="257"/>
            <ac:spMk id="24" creationId="{3362A0EA-3E81-4464-94B8-70BE5870EDC0}"/>
          </ac:spMkLst>
        </pc:spChg>
        <pc:spChg chg="add del mod ord">
          <ac:chgData name="Nilesh Kalani" userId="5585660e4fdb978b" providerId="LiveId" clId="{DAC795EE-65E1-430E-B26B-886C932C17FA}" dt="2025-01-05T11:54:16.151" v="35" actId="21"/>
          <ac:spMkLst>
            <pc:docMk/>
            <pc:sldMk cId="1275191641" sldId="257"/>
            <ac:spMk id="25" creationId="{B81E6559-60F1-3665-A1BD-79512CA93D30}"/>
          </ac:spMkLst>
        </pc:spChg>
        <pc:spChg chg="add">
          <ac:chgData name="Nilesh Kalani" userId="5585660e4fdb978b" providerId="LiveId" clId="{DAC795EE-65E1-430E-B26B-886C932C17FA}" dt="2025-01-05T11:54:01.501" v="34" actId="26606"/>
          <ac:spMkLst>
            <pc:docMk/>
            <pc:sldMk cId="1275191641" sldId="257"/>
            <ac:spMk id="30" creationId="{987A0FBA-CC04-4256-A8EB-BB3C543E989C}"/>
          </ac:spMkLst>
        </pc:spChg>
        <pc:spChg chg="add">
          <ac:chgData name="Nilesh Kalani" userId="5585660e4fdb978b" providerId="LiveId" clId="{DAC795EE-65E1-430E-B26B-886C932C17FA}" dt="2025-01-05T11:54:01.501" v="34" actId="26606"/>
          <ac:spMkLst>
            <pc:docMk/>
            <pc:sldMk cId="1275191641" sldId="257"/>
            <ac:spMk id="32" creationId="{B1EFC49C-62C3-4D0F-A5E0-B5856867B389}"/>
          </ac:spMkLst>
        </pc:spChg>
        <pc:spChg chg="add">
          <ac:chgData name="Nilesh Kalani" userId="5585660e4fdb978b" providerId="LiveId" clId="{DAC795EE-65E1-430E-B26B-886C932C17FA}" dt="2025-01-05T11:54:01.501" v="34" actId="26606"/>
          <ac:spMkLst>
            <pc:docMk/>
            <pc:sldMk cId="1275191641" sldId="257"/>
            <ac:spMk id="34" creationId="{E3588014-99E8-44C1-BB9D-26C13B241D05}"/>
          </ac:spMkLst>
        </pc:spChg>
      </pc:sldChg>
      <pc:sldChg chg="new del">
        <pc:chgData name="Nilesh Kalani" userId="5585660e4fdb978b" providerId="LiveId" clId="{DAC795EE-65E1-430E-B26B-886C932C17FA}" dt="2025-01-05T11:54:20.339" v="36" actId="47"/>
        <pc:sldMkLst>
          <pc:docMk/>
          <pc:sldMk cId="895520285" sldId="258"/>
        </pc:sldMkLst>
      </pc:sldChg>
      <pc:sldChg chg="addSp delSp modSp new del mod setBg">
        <pc:chgData name="Nilesh Kalani" userId="5585660e4fdb978b" providerId="LiveId" clId="{DAC795EE-65E1-430E-B26B-886C932C17FA}" dt="2025-01-06T04:20:04.713" v="1378" actId="47"/>
        <pc:sldMkLst>
          <pc:docMk/>
          <pc:sldMk cId="4107730362" sldId="258"/>
        </pc:sldMkLst>
        <pc:spChg chg="del mod">
          <ac:chgData name="Nilesh Kalani" userId="5585660e4fdb978b" providerId="LiveId" clId="{DAC795EE-65E1-430E-B26B-886C932C17FA}" dt="2025-01-05T12:06:20.157" v="140" actId="21"/>
          <ac:spMkLst>
            <pc:docMk/>
            <pc:sldMk cId="4107730362" sldId="258"/>
            <ac:spMk id="2" creationId="{52791453-55AB-EDE9-BE86-5A6B1ED5BA53}"/>
          </ac:spMkLst>
        </pc:spChg>
        <pc:spChg chg="add del">
          <ac:chgData name="Nilesh Kalani" userId="5585660e4fdb978b" providerId="LiveId" clId="{DAC795EE-65E1-430E-B26B-886C932C17FA}" dt="2025-01-05T12:03:47.666" v="113" actId="26606"/>
          <ac:spMkLst>
            <pc:docMk/>
            <pc:sldMk cId="4107730362" sldId="258"/>
            <ac:spMk id="3" creationId="{153D3355-FB57-4B83-0518-DA327B05B4F1}"/>
          </ac:spMkLst>
        </pc:spChg>
        <pc:spChg chg="add mod">
          <ac:chgData name="Nilesh Kalani" userId="5585660e4fdb978b" providerId="LiveId" clId="{DAC795EE-65E1-430E-B26B-886C932C17FA}" dt="2025-01-05T12:05:36.800" v="138" actId="1076"/>
          <ac:spMkLst>
            <pc:docMk/>
            <pc:sldMk cId="4107730362" sldId="258"/>
            <ac:spMk id="4" creationId="{A53223F5-20F1-6988-5CCB-9A8C0976DB51}"/>
          </ac:spMkLst>
        </pc:spChg>
        <pc:spChg chg="add del">
          <ac:chgData name="Nilesh Kalani" userId="5585660e4fdb978b" providerId="LiveId" clId="{DAC795EE-65E1-430E-B26B-886C932C17FA}" dt="2025-01-05T12:03:26.337" v="94" actId="26606"/>
          <ac:spMkLst>
            <pc:docMk/>
            <pc:sldMk cId="4107730362" sldId="258"/>
            <ac:spMk id="8" creationId="{987A0FBA-CC04-4256-A8EB-BB3C543E989C}"/>
          </ac:spMkLst>
        </pc:spChg>
        <pc:spChg chg="add del">
          <ac:chgData name="Nilesh Kalani" userId="5585660e4fdb978b" providerId="LiveId" clId="{DAC795EE-65E1-430E-B26B-886C932C17FA}" dt="2025-01-05T12:03:25.396" v="92" actId="26606"/>
          <ac:spMkLst>
            <pc:docMk/>
            <pc:sldMk cId="4107730362" sldId="258"/>
            <ac:spMk id="9" creationId="{A6EF5A53-0A64-4CA5-B9C7-1CB97CB5CF1C}"/>
          </ac:spMkLst>
        </pc:spChg>
        <pc:spChg chg="add del">
          <ac:chgData name="Nilesh Kalani" userId="5585660e4fdb978b" providerId="LiveId" clId="{DAC795EE-65E1-430E-B26B-886C932C17FA}" dt="2025-01-05T12:03:26.337" v="94" actId="26606"/>
          <ac:spMkLst>
            <pc:docMk/>
            <pc:sldMk cId="4107730362" sldId="258"/>
            <ac:spMk id="10" creationId="{1F2E94ED-9EAC-4540-B972-B11CAA852653}"/>
          </ac:spMkLst>
        </pc:spChg>
        <pc:spChg chg="add del">
          <ac:chgData name="Nilesh Kalani" userId="5585660e4fdb978b" providerId="LiveId" clId="{DAC795EE-65E1-430E-B26B-886C932C17FA}" dt="2025-01-05T12:03:25.396" v="92" actId="26606"/>
          <ac:spMkLst>
            <pc:docMk/>
            <pc:sldMk cId="4107730362" sldId="258"/>
            <ac:spMk id="11" creationId="{34ABFBEA-4EB0-4D02-A2C0-1733CD3D6F12}"/>
          </ac:spMkLst>
        </pc:spChg>
        <pc:spChg chg="add del">
          <ac:chgData name="Nilesh Kalani" userId="5585660e4fdb978b" providerId="LiveId" clId="{DAC795EE-65E1-430E-B26B-886C932C17FA}" dt="2025-01-05T12:03:26.337" v="94" actId="26606"/>
          <ac:spMkLst>
            <pc:docMk/>
            <pc:sldMk cId="4107730362" sldId="258"/>
            <ac:spMk id="12" creationId="{A3BFB3E6-2D9E-4A5C-826F-44A91F59778D}"/>
          </ac:spMkLst>
        </pc:spChg>
        <pc:spChg chg="add del">
          <ac:chgData name="Nilesh Kalani" userId="5585660e4fdb978b" providerId="LiveId" clId="{DAC795EE-65E1-430E-B26B-886C932C17FA}" dt="2025-01-05T12:03:25.396" v="92" actId="26606"/>
          <ac:spMkLst>
            <pc:docMk/>
            <pc:sldMk cId="4107730362" sldId="258"/>
            <ac:spMk id="13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5T12:03:39.355" v="102" actId="26606"/>
          <ac:spMkLst>
            <pc:docMk/>
            <pc:sldMk cId="4107730362" sldId="258"/>
            <ac:spMk id="14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5T12:03:25.396" v="92" actId="26606"/>
          <ac:spMkLst>
            <pc:docMk/>
            <pc:sldMk cId="4107730362" sldId="258"/>
            <ac:spMk id="15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5T12:03:39.355" v="102" actId="26606"/>
          <ac:spMkLst>
            <pc:docMk/>
            <pc:sldMk cId="4107730362" sldId="258"/>
            <ac:spMk id="16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5T12:03:25.396" v="92" actId="26606"/>
          <ac:spMkLst>
            <pc:docMk/>
            <pc:sldMk cId="4107730362" sldId="258"/>
            <ac:spMk id="17" creationId="{26C2F60D-36DC-4E6D-8544-3562BBABA872}"/>
          </ac:spMkLst>
        </pc:spChg>
        <pc:spChg chg="add del">
          <ac:chgData name="Nilesh Kalani" userId="5585660e4fdb978b" providerId="LiveId" clId="{DAC795EE-65E1-430E-B26B-886C932C17FA}" dt="2025-01-05T12:03:39.355" v="102" actId="26606"/>
          <ac:spMkLst>
            <pc:docMk/>
            <pc:sldMk cId="4107730362" sldId="258"/>
            <ac:spMk id="18" creationId="{4A8FDA66-67B4-4DBE-8354-C26F91ADB665}"/>
          </ac:spMkLst>
        </pc:spChg>
        <pc:spChg chg="add del">
          <ac:chgData name="Nilesh Kalani" userId="5585660e4fdb978b" providerId="LiveId" clId="{DAC795EE-65E1-430E-B26B-886C932C17FA}" dt="2025-01-05T12:03:25.396" v="92" actId="26606"/>
          <ac:spMkLst>
            <pc:docMk/>
            <pc:sldMk cId="4107730362" sldId="258"/>
            <ac:spMk id="19" creationId="{FCFFC7D5-8758-4C87-A839-9FF78F54327B}"/>
          </ac:spMkLst>
        </pc:spChg>
        <pc:spChg chg="add del">
          <ac:chgData name="Nilesh Kalani" userId="5585660e4fdb978b" providerId="LiveId" clId="{DAC795EE-65E1-430E-B26B-886C932C17FA}" dt="2025-01-05T12:03:39.355" v="102" actId="26606"/>
          <ac:spMkLst>
            <pc:docMk/>
            <pc:sldMk cId="4107730362" sldId="258"/>
            <ac:spMk id="20" creationId="{3B2B1500-BB55-471C-8A9E-67288297ECE1}"/>
          </ac:spMkLst>
        </pc:spChg>
        <pc:spChg chg="add del">
          <ac:chgData name="Nilesh Kalani" userId="5585660e4fdb978b" providerId="LiveId" clId="{DAC795EE-65E1-430E-B26B-886C932C17FA}" dt="2025-01-05T12:03:26.337" v="94" actId="26606"/>
          <ac:spMkLst>
            <pc:docMk/>
            <pc:sldMk cId="4107730362" sldId="258"/>
            <ac:spMk id="21" creationId="{153D3355-FB57-4B83-0518-DA327B05B4F1}"/>
          </ac:spMkLst>
        </pc:spChg>
        <pc:spChg chg="add del">
          <ac:chgData name="Nilesh Kalani" userId="5585660e4fdb978b" providerId="LiveId" clId="{DAC795EE-65E1-430E-B26B-886C932C17FA}" dt="2025-01-05T12:03:34.520" v="96" actId="26606"/>
          <ac:spMkLst>
            <pc:docMk/>
            <pc:sldMk cId="4107730362" sldId="258"/>
            <ac:spMk id="23" creationId="{A6EF5A53-0A64-4CA5-B9C7-1CB97CB5CF1C}"/>
          </ac:spMkLst>
        </pc:spChg>
        <pc:spChg chg="add del">
          <ac:chgData name="Nilesh Kalani" userId="5585660e4fdb978b" providerId="LiveId" clId="{DAC795EE-65E1-430E-B26B-886C932C17FA}" dt="2025-01-05T12:03:34.520" v="96" actId="26606"/>
          <ac:spMkLst>
            <pc:docMk/>
            <pc:sldMk cId="4107730362" sldId="258"/>
            <ac:spMk id="24" creationId="{34ABFBEA-4EB0-4D02-A2C0-1733CD3D6F12}"/>
          </ac:spMkLst>
        </pc:spChg>
        <pc:spChg chg="add del">
          <ac:chgData name="Nilesh Kalani" userId="5585660e4fdb978b" providerId="LiveId" clId="{DAC795EE-65E1-430E-B26B-886C932C17FA}" dt="2025-01-05T12:03:34.520" v="96" actId="26606"/>
          <ac:spMkLst>
            <pc:docMk/>
            <pc:sldMk cId="4107730362" sldId="258"/>
            <ac:spMk id="25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5T12:03:34.520" v="96" actId="26606"/>
          <ac:spMkLst>
            <pc:docMk/>
            <pc:sldMk cId="4107730362" sldId="258"/>
            <ac:spMk id="26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5T12:03:34.520" v="96" actId="26606"/>
          <ac:spMkLst>
            <pc:docMk/>
            <pc:sldMk cId="4107730362" sldId="258"/>
            <ac:spMk id="28" creationId="{26C2F60D-36DC-4E6D-8544-3562BBABA872}"/>
          </ac:spMkLst>
        </pc:spChg>
        <pc:spChg chg="add del">
          <ac:chgData name="Nilesh Kalani" userId="5585660e4fdb978b" providerId="LiveId" clId="{DAC795EE-65E1-430E-B26B-886C932C17FA}" dt="2025-01-05T12:03:34.520" v="96" actId="26606"/>
          <ac:spMkLst>
            <pc:docMk/>
            <pc:sldMk cId="4107730362" sldId="258"/>
            <ac:spMk id="29" creationId="{FCFFC7D5-8758-4C87-A839-9FF78F54327B}"/>
          </ac:spMkLst>
        </pc:spChg>
        <pc:spChg chg="add del mod">
          <ac:chgData name="Nilesh Kalani" userId="5585660e4fdb978b" providerId="LiveId" clId="{DAC795EE-65E1-430E-B26B-886C932C17FA}" dt="2025-01-05T12:06:25.285" v="141" actId="21"/>
          <ac:spMkLst>
            <pc:docMk/>
            <pc:sldMk cId="4107730362" sldId="258"/>
            <ac:spMk id="30" creationId="{8072B261-13A2-D80E-D140-C7484ECC829A}"/>
          </ac:spMkLst>
        </pc:spChg>
        <pc:spChg chg="add del">
          <ac:chgData name="Nilesh Kalani" userId="5585660e4fdb978b" providerId="LiveId" clId="{DAC795EE-65E1-430E-B26B-886C932C17FA}" dt="2025-01-05T12:03:35.570" v="98" actId="26606"/>
          <ac:spMkLst>
            <pc:docMk/>
            <pc:sldMk cId="4107730362" sldId="258"/>
            <ac:spMk id="31" creationId="{A6EF5A53-0A64-4CA5-B9C7-1CB97CB5CF1C}"/>
          </ac:spMkLst>
        </pc:spChg>
        <pc:spChg chg="add del">
          <ac:chgData name="Nilesh Kalani" userId="5585660e4fdb978b" providerId="LiveId" clId="{DAC795EE-65E1-430E-B26B-886C932C17FA}" dt="2025-01-05T12:03:35.570" v="98" actId="26606"/>
          <ac:spMkLst>
            <pc:docMk/>
            <pc:sldMk cId="4107730362" sldId="258"/>
            <ac:spMk id="32" creationId="{34ABFBEA-4EB0-4D02-A2C0-1733CD3D6F12}"/>
          </ac:spMkLst>
        </pc:spChg>
        <pc:spChg chg="add del">
          <ac:chgData name="Nilesh Kalani" userId="5585660e4fdb978b" providerId="LiveId" clId="{DAC795EE-65E1-430E-B26B-886C932C17FA}" dt="2025-01-05T12:03:35.570" v="98" actId="26606"/>
          <ac:spMkLst>
            <pc:docMk/>
            <pc:sldMk cId="4107730362" sldId="258"/>
            <ac:spMk id="33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5T12:03:35.570" v="98" actId="26606"/>
          <ac:spMkLst>
            <pc:docMk/>
            <pc:sldMk cId="4107730362" sldId="258"/>
            <ac:spMk id="34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5T12:03:35.570" v="98" actId="26606"/>
          <ac:spMkLst>
            <pc:docMk/>
            <pc:sldMk cId="4107730362" sldId="258"/>
            <ac:spMk id="36" creationId="{5E698B96-C345-4CAB-9657-02BD17A19499}"/>
          </ac:spMkLst>
        </pc:spChg>
        <pc:spChg chg="add mod">
          <ac:chgData name="Nilesh Kalani" userId="5585660e4fdb978b" providerId="LiveId" clId="{DAC795EE-65E1-430E-B26B-886C932C17FA}" dt="2025-01-05T12:12:12.723" v="210" actId="1076"/>
          <ac:spMkLst>
            <pc:docMk/>
            <pc:sldMk cId="4107730362" sldId="258"/>
            <ac:spMk id="37" creationId="{26BF6332-649C-BE29-12A8-97858136FA9C}"/>
          </ac:spMkLst>
        </pc:spChg>
        <pc:spChg chg="add del">
          <ac:chgData name="Nilesh Kalani" userId="5585660e4fdb978b" providerId="LiveId" clId="{DAC795EE-65E1-430E-B26B-886C932C17FA}" dt="2025-01-05T12:03:37.369" v="100" actId="26606"/>
          <ac:spMkLst>
            <pc:docMk/>
            <pc:sldMk cId="4107730362" sldId="258"/>
            <ac:spMk id="38" creationId="{A6EF5A53-0A64-4CA5-B9C7-1CB97CB5CF1C}"/>
          </ac:spMkLst>
        </pc:spChg>
        <pc:spChg chg="add del">
          <ac:chgData name="Nilesh Kalani" userId="5585660e4fdb978b" providerId="LiveId" clId="{DAC795EE-65E1-430E-B26B-886C932C17FA}" dt="2025-01-05T12:03:37.369" v="100" actId="26606"/>
          <ac:spMkLst>
            <pc:docMk/>
            <pc:sldMk cId="4107730362" sldId="258"/>
            <ac:spMk id="39" creationId="{34ABFBEA-4EB0-4D02-A2C0-1733CD3D6F12}"/>
          </ac:spMkLst>
        </pc:spChg>
        <pc:spChg chg="add del">
          <ac:chgData name="Nilesh Kalani" userId="5585660e4fdb978b" providerId="LiveId" clId="{DAC795EE-65E1-430E-B26B-886C932C17FA}" dt="2025-01-05T12:03:37.369" v="100" actId="26606"/>
          <ac:spMkLst>
            <pc:docMk/>
            <pc:sldMk cId="4107730362" sldId="258"/>
            <ac:spMk id="40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5T12:03:37.369" v="100" actId="26606"/>
          <ac:spMkLst>
            <pc:docMk/>
            <pc:sldMk cId="4107730362" sldId="258"/>
            <ac:spMk id="41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5T12:03:37.369" v="100" actId="26606"/>
          <ac:spMkLst>
            <pc:docMk/>
            <pc:sldMk cId="4107730362" sldId="258"/>
            <ac:spMk id="43" creationId="{5E698B96-C345-4CAB-9657-02BD17A19499}"/>
          </ac:spMkLst>
        </pc:spChg>
        <pc:spChg chg="add del">
          <ac:chgData name="Nilesh Kalani" userId="5585660e4fdb978b" providerId="LiveId" clId="{DAC795EE-65E1-430E-B26B-886C932C17FA}" dt="2025-01-05T12:03:37.369" v="100" actId="26606"/>
          <ac:spMkLst>
            <pc:docMk/>
            <pc:sldMk cId="4107730362" sldId="258"/>
            <ac:spMk id="44" creationId="{A90EB1ED-CF74-44C2-853E-6177E160AB3F}"/>
          </ac:spMkLst>
        </pc:spChg>
        <pc:spChg chg="add">
          <ac:chgData name="Nilesh Kalani" userId="5585660e4fdb978b" providerId="LiveId" clId="{DAC795EE-65E1-430E-B26B-886C932C17FA}" dt="2025-01-05T12:07:53.718" v="146"/>
          <ac:spMkLst>
            <pc:docMk/>
            <pc:sldMk cId="4107730362" sldId="258"/>
            <ac:spMk id="47" creationId="{309686F5-D788-6CAB-386C-EBCD7AD639A3}"/>
          </ac:spMkLst>
        </pc:spChg>
        <pc:spChg chg="add del">
          <ac:chgData name="Nilesh Kalani" userId="5585660e4fdb978b" providerId="LiveId" clId="{DAC795EE-65E1-430E-B26B-886C932C17FA}" dt="2025-01-05T12:03:39.355" v="102" actId="26606"/>
          <ac:spMkLst>
            <pc:docMk/>
            <pc:sldMk cId="4107730362" sldId="258"/>
            <ac:spMk id="48" creationId="{A6EF5A53-0A64-4CA5-B9C7-1CB97CB5CF1C}"/>
          </ac:spMkLst>
        </pc:spChg>
        <pc:spChg chg="add del">
          <ac:chgData name="Nilesh Kalani" userId="5585660e4fdb978b" providerId="LiveId" clId="{DAC795EE-65E1-430E-B26B-886C932C17FA}" dt="2025-01-05T12:03:39.355" v="102" actId="26606"/>
          <ac:spMkLst>
            <pc:docMk/>
            <pc:sldMk cId="4107730362" sldId="258"/>
            <ac:spMk id="49" creationId="{34ABFBEA-4EB0-4D02-A2C0-1733CD3D6F12}"/>
          </ac:spMkLst>
        </pc:spChg>
        <pc:spChg chg="add del">
          <ac:chgData name="Nilesh Kalani" userId="5585660e4fdb978b" providerId="LiveId" clId="{DAC795EE-65E1-430E-B26B-886C932C17FA}" dt="2025-01-05T12:03:39.355" v="102" actId="26606"/>
          <ac:spMkLst>
            <pc:docMk/>
            <pc:sldMk cId="4107730362" sldId="258"/>
            <ac:spMk id="50" creationId="{3045E22C-A99D-41BB-AF14-EF1B1E745A70}"/>
          </ac:spMkLst>
        </pc:spChg>
        <pc:spChg chg="add">
          <ac:chgData name="Nilesh Kalani" userId="5585660e4fdb978b" providerId="LiveId" clId="{DAC795EE-65E1-430E-B26B-886C932C17FA}" dt="2025-01-05T12:07:59.507" v="148"/>
          <ac:spMkLst>
            <pc:docMk/>
            <pc:sldMk cId="4107730362" sldId="258"/>
            <ac:spMk id="51" creationId="{F870C6D5-876A-E40D-D5BD-5B2B0AB100F1}"/>
          </ac:spMkLst>
        </pc:spChg>
        <pc:spChg chg="add del">
          <ac:chgData name="Nilesh Kalani" userId="5585660e4fdb978b" providerId="LiveId" clId="{DAC795EE-65E1-430E-B26B-886C932C17FA}" dt="2025-01-05T12:03:41.693" v="104" actId="26606"/>
          <ac:spMkLst>
            <pc:docMk/>
            <pc:sldMk cId="4107730362" sldId="258"/>
            <ac:spMk id="52" creationId="{987A0FBA-CC04-4256-A8EB-BB3C543E989C}"/>
          </ac:spMkLst>
        </pc:spChg>
        <pc:spChg chg="add del">
          <ac:chgData name="Nilesh Kalani" userId="5585660e4fdb978b" providerId="LiveId" clId="{DAC795EE-65E1-430E-B26B-886C932C17FA}" dt="2025-01-05T12:03:41.693" v="104" actId="26606"/>
          <ac:spMkLst>
            <pc:docMk/>
            <pc:sldMk cId="4107730362" sldId="258"/>
            <ac:spMk id="53" creationId="{605804E6-08AA-49E9-AD30-149FDD3DD4F5}"/>
          </ac:spMkLst>
        </pc:spChg>
        <pc:spChg chg="add del">
          <ac:chgData name="Nilesh Kalani" userId="5585660e4fdb978b" providerId="LiveId" clId="{DAC795EE-65E1-430E-B26B-886C932C17FA}" dt="2025-01-05T12:03:41.693" v="104" actId="26606"/>
          <ac:spMkLst>
            <pc:docMk/>
            <pc:sldMk cId="4107730362" sldId="258"/>
            <ac:spMk id="54" creationId="{424ECFA8-BE37-446C-B1BD-88D2981B6F47}"/>
          </ac:spMkLst>
        </pc:spChg>
        <pc:spChg chg="add del">
          <ac:chgData name="Nilesh Kalani" userId="5585660e4fdb978b" providerId="LiveId" clId="{DAC795EE-65E1-430E-B26B-886C932C17FA}" dt="2025-01-05T12:03:41.693" v="104" actId="26606"/>
          <ac:spMkLst>
            <pc:docMk/>
            <pc:sldMk cId="4107730362" sldId="258"/>
            <ac:spMk id="55" creationId="{153D3355-FB57-4B83-0518-DA327B05B4F1}"/>
          </ac:spMkLst>
        </pc:spChg>
        <pc:spChg chg="add">
          <ac:chgData name="Nilesh Kalani" userId="5585660e4fdb978b" providerId="LiveId" clId="{DAC795EE-65E1-430E-B26B-886C932C17FA}" dt="2025-01-05T12:08:04.844" v="150"/>
          <ac:spMkLst>
            <pc:docMk/>
            <pc:sldMk cId="4107730362" sldId="258"/>
            <ac:spMk id="56" creationId="{B77B7CE5-0777-C655-1138-681B5CBE1FAF}"/>
          </ac:spMkLst>
        </pc:spChg>
        <pc:spChg chg="add del">
          <ac:chgData name="Nilesh Kalani" userId="5585660e4fdb978b" providerId="LiveId" clId="{DAC795EE-65E1-430E-B26B-886C932C17FA}" dt="2025-01-05T12:03:44.102" v="106" actId="26606"/>
          <ac:spMkLst>
            <pc:docMk/>
            <pc:sldMk cId="4107730362" sldId="258"/>
            <ac:spMk id="57" creationId="{A6EF5A53-0A64-4CA5-B9C7-1CB97CB5CF1C}"/>
          </ac:spMkLst>
        </pc:spChg>
        <pc:spChg chg="add del">
          <ac:chgData name="Nilesh Kalani" userId="5585660e4fdb978b" providerId="LiveId" clId="{DAC795EE-65E1-430E-B26B-886C932C17FA}" dt="2025-01-05T12:03:44.102" v="106" actId="26606"/>
          <ac:spMkLst>
            <pc:docMk/>
            <pc:sldMk cId="4107730362" sldId="258"/>
            <ac:spMk id="58" creationId="{34ABFBEA-4EB0-4D02-A2C0-1733CD3D6F12}"/>
          </ac:spMkLst>
        </pc:spChg>
        <pc:spChg chg="add del">
          <ac:chgData name="Nilesh Kalani" userId="5585660e4fdb978b" providerId="LiveId" clId="{DAC795EE-65E1-430E-B26B-886C932C17FA}" dt="2025-01-05T12:03:44.102" v="106" actId="26606"/>
          <ac:spMkLst>
            <pc:docMk/>
            <pc:sldMk cId="4107730362" sldId="258"/>
            <ac:spMk id="59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5T12:03:44.102" v="106" actId="26606"/>
          <ac:spMkLst>
            <pc:docMk/>
            <pc:sldMk cId="4107730362" sldId="258"/>
            <ac:spMk id="60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5T12:03:44.102" v="106" actId="26606"/>
          <ac:spMkLst>
            <pc:docMk/>
            <pc:sldMk cId="4107730362" sldId="258"/>
            <ac:spMk id="62" creationId="{26C2F60D-36DC-4E6D-8544-3562BBABA872}"/>
          </ac:spMkLst>
        </pc:spChg>
        <pc:spChg chg="add del">
          <ac:chgData name="Nilesh Kalani" userId="5585660e4fdb978b" providerId="LiveId" clId="{DAC795EE-65E1-430E-B26B-886C932C17FA}" dt="2025-01-05T12:03:44.102" v="106" actId="26606"/>
          <ac:spMkLst>
            <pc:docMk/>
            <pc:sldMk cId="4107730362" sldId="258"/>
            <ac:spMk id="63" creationId="{FCFFC7D5-8758-4C87-A839-9FF78F54327B}"/>
          </ac:spMkLst>
        </pc:spChg>
        <pc:spChg chg="add mod">
          <ac:chgData name="Nilesh Kalani" userId="5585660e4fdb978b" providerId="LiveId" clId="{DAC795EE-65E1-430E-B26B-886C932C17FA}" dt="2025-01-05T12:12:07.239" v="209" actId="1076"/>
          <ac:spMkLst>
            <pc:docMk/>
            <pc:sldMk cId="4107730362" sldId="258"/>
            <ac:spMk id="64" creationId="{E862A82B-FEAD-28C8-2FBE-5BFFDAF49AFD}"/>
          </ac:spMkLst>
        </pc:spChg>
        <pc:spChg chg="add del">
          <ac:chgData name="Nilesh Kalani" userId="5585660e4fdb978b" providerId="LiveId" clId="{DAC795EE-65E1-430E-B26B-886C932C17FA}" dt="2025-01-05T12:03:45.190" v="108" actId="26606"/>
          <ac:spMkLst>
            <pc:docMk/>
            <pc:sldMk cId="4107730362" sldId="258"/>
            <ac:spMk id="65" creationId="{987A0FBA-CC04-4256-A8EB-BB3C543E989C}"/>
          </ac:spMkLst>
        </pc:spChg>
        <pc:spChg chg="add del">
          <ac:chgData name="Nilesh Kalani" userId="5585660e4fdb978b" providerId="LiveId" clId="{DAC795EE-65E1-430E-B26B-886C932C17FA}" dt="2025-01-05T12:03:45.190" v="108" actId="26606"/>
          <ac:spMkLst>
            <pc:docMk/>
            <pc:sldMk cId="4107730362" sldId="258"/>
            <ac:spMk id="66" creationId="{87733DA8-1BFC-4737-831B-54DCFE42D60A}"/>
          </ac:spMkLst>
        </pc:spChg>
        <pc:spChg chg="add del">
          <ac:chgData name="Nilesh Kalani" userId="5585660e4fdb978b" providerId="LiveId" clId="{DAC795EE-65E1-430E-B26B-886C932C17FA}" dt="2025-01-05T12:03:45.190" v="108" actId="26606"/>
          <ac:spMkLst>
            <pc:docMk/>
            <pc:sldMk cId="4107730362" sldId="258"/>
            <ac:spMk id="67" creationId="{A9A37989-53E3-4D7B-A423-60DD369BB0C7}"/>
          </ac:spMkLst>
        </pc:spChg>
        <pc:spChg chg="add del">
          <ac:chgData name="Nilesh Kalani" userId="5585660e4fdb978b" providerId="LiveId" clId="{DAC795EE-65E1-430E-B26B-886C932C17FA}" dt="2025-01-05T12:03:45.190" v="108" actId="26606"/>
          <ac:spMkLst>
            <pc:docMk/>
            <pc:sldMk cId="4107730362" sldId="258"/>
            <ac:spMk id="68" creationId="{63165769-7A47-4E0F-825D-AF1179DF680B}"/>
          </ac:spMkLst>
        </pc:spChg>
        <pc:spChg chg="add del">
          <ac:chgData name="Nilesh Kalani" userId="5585660e4fdb978b" providerId="LiveId" clId="{DAC795EE-65E1-430E-B26B-886C932C17FA}" dt="2025-01-05T12:03:45.190" v="108" actId="26606"/>
          <ac:spMkLst>
            <pc:docMk/>
            <pc:sldMk cId="4107730362" sldId="258"/>
            <ac:spMk id="69" creationId="{153D3355-FB57-4B83-0518-DA327B05B4F1}"/>
          </ac:spMkLst>
        </pc:spChg>
        <pc:spChg chg="add mod">
          <ac:chgData name="Nilesh Kalani" userId="5585660e4fdb978b" providerId="LiveId" clId="{DAC795EE-65E1-430E-B26B-886C932C17FA}" dt="2025-01-05T12:13:36.767" v="218" actId="14100"/>
          <ac:spMkLst>
            <pc:docMk/>
            <pc:sldMk cId="4107730362" sldId="258"/>
            <ac:spMk id="70" creationId="{6C8E9827-4C0C-2A68-C319-BC7A73D0A2D6}"/>
          </ac:spMkLst>
        </pc:spChg>
        <pc:spChg chg="add del">
          <ac:chgData name="Nilesh Kalani" userId="5585660e4fdb978b" providerId="LiveId" clId="{DAC795EE-65E1-430E-B26B-886C932C17FA}" dt="2025-01-05T12:03:46.708" v="110" actId="26606"/>
          <ac:spMkLst>
            <pc:docMk/>
            <pc:sldMk cId="4107730362" sldId="258"/>
            <ac:spMk id="71" creationId="{987A0FBA-CC04-4256-A8EB-BB3C543E989C}"/>
          </ac:spMkLst>
        </pc:spChg>
        <pc:spChg chg="add del">
          <ac:chgData name="Nilesh Kalani" userId="5585660e4fdb978b" providerId="LiveId" clId="{DAC795EE-65E1-430E-B26B-886C932C17FA}" dt="2025-01-05T12:03:46.708" v="110" actId="26606"/>
          <ac:spMkLst>
            <pc:docMk/>
            <pc:sldMk cId="4107730362" sldId="258"/>
            <ac:spMk id="73" creationId="{3362A0EA-3E81-4464-94B8-70BE5870EDC0}"/>
          </ac:spMkLst>
        </pc:spChg>
        <pc:spChg chg="add del">
          <ac:chgData name="Nilesh Kalani" userId="5585660e4fdb978b" providerId="LiveId" clId="{DAC795EE-65E1-430E-B26B-886C932C17FA}" dt="2025-01-05T12:03:46.708" v="110" actId="26606"/>
          <ac:spMkLst>
            <pc:docMk/>
            <pc:sldMk cId="4107730362" sldId="258"/>
            <ac:spMk id="74" creationId="{153D3355-FB57-4B83-0518-DA327B05B4F1}"/>
          </ac:spMkLst>
        </pc:spChg>
        <pc:spChg chg="add mod">
          <ac:chgData name="Nilesh Kalani" userId="5585660e4fdb978b" providerId="LiveId" clId="{DAC795EE-65E1-430E-B26B-886C932C17FA}" dt="2025-01-05T12:15:23.698" v="242" actId="14100"/>
          <ac:spMkLst>
            <pc:docMk/>
            <pc:sldMk cId="4107730362" sldId="258"/>
            <ac:spMk id="75" creationId="{127BF0F0-575F-BA5C-BFE7-75370AE9F2AC}"/>
          </ac:spMkLst>
        </pc:spChg>
        <pc:spChg chg="add del">
          <ac:chgData name="Nilesh Kalani" userId="5585660e4fdb978b" providerId="LiveId" clId="{DAC795EE-65E1-430E-B26B-886C932C17FA}" dt="2025-01-05T12:03:47.654" v="112" actId="26606"/>
          <ac:spMkLst>
            <pc:docMk/>
            <pc:sldMk cId="4107730362" sldId="258"/>
            <ac:spMk id="76" creationId="{987A0FBA-CC04-4256-A8EB-BB3C543E989C}"/>
          </ac:spMkLst>
        </pc:spChg>
        <pc:spChg chg="add del">
          <ac:chgData name="Nilesh Kalani" userId="5585660e4fdb978b" providerId="LiveId" clId="{DAC795EE-65E1-430E-B26B-886C932C17FA}" dt="2025-01-05T12:03:47.654" v="112" actId="26606"/>
          <ac:spMkLst>
            <pc:docMk/>
            <pc:sldMk cId="4107730362" sldId="258"/>
            <ac:spMk id="77" creationId="{87733DA8-1BFC-4737-831B-54DCFE42D60A}"/>
          </ac:spMkLst>
        </pc:spChg>
        <pc:spChg chg="add del">
          <ac:chgData name="Nilesh Kalani" userId="5585660e4fdb978b" providerId="LiveId" clId="{DAC795EE-65E1-430E-B26B-886C932C17FA}" dt="2025-01-05T12:03:47.654" v="112" actId="26606"/>
          <ac:spMkLst>
            <pc:docMk/>
            <pc:sldMk cId="4107730362" sldId="258"/>
            <ac:spMk id="78" creationId="{A9A37989-53E3-4D7B-A423-60DD369BB0C7}"/>
          </ac:spMkLst>
        </pc:spChg>
        <pc:spChg chg="add del">
          <ac:chgData name="Nilesh Kalani" userId="5585660e4fdb978b" providerId="LiveId" clId="{DAC795EE-65E1-430E-B26B-886C932C17FA}" dt="2025-01-05T12:03:47.654" v="112" actId="26606"/>
          <ac:spMkLst>
            <pc:docMk/>
            <pc:sldMk cId="4107730362" sldId="258"/>
            <ac:spMk id="79" creationId="{63165769-7A47-4E0F-825D-AF1179DF680B}"/>
          </ac:spMkLst>
        </pc:spChg>
        <pc:spChg chg="add del">
          <ac:chgData name="Nilesh Kalani" userId="5585660e4fdb978b" providerId="LiveId" clId="{DAC795EE-65E1-430E-B26B-886C932C17FA}" dt="2025-01-05T12:03:47.654" v="112" actId="26606"/>
          <ac:spMkLst>
            <pc:docMk/>
            <pc:sldMk cId="4107730362" sldId="258"/>
            <ac:spMk id="80" creationId="{153D3355-FB57-4B83-0518-DA327B05B4F1}"/>
          </ac:spMkLst>
        </pc:spChg>
        <pc:spChg chg="add del mod">
          <ac:chgData name="Nilesh Kalani" userId="5585660e4fdb978b" providerId="LiveId" clId="{DAC795EE-65E1-430E-B26B-886C932C17FA}" dt="2025-01-05T12:15:41.409" v="443"/>
          <ac:spMkLst>
            <pc:docMk/>
            <pc:sldMk cId="4107730362" sldId="258"/>
            <ac:spMk id="81" creationId="{17947ED9-278C-9EED-906A-EAA343ACB6C6}"/>
          </ac:spMkLst>
        </pc:spChg>
        <pc:spChg chg="add">
          <ac:chgData name="Nilesh Kalani" userId="5585660e4fdb978b" providerId="LiveId" clId="{DAC795EE-65E1-430E-B26B-886C932C17FA}" dt="2025-01-05T12:03:47.666" v="113" actId="26606"/>
          <ac:spMkLst>
            <pc:docMk/>
            <pc:sldMk cId="4107730362" sldId="258"/>
            <ac:spMk id="82" creationId="{987A0FBA-CC04-4256-A8EB-BB3C543E989C}"/>
          </ac:spMkLst>
        </pc:spChg>
        <pc:spChg chg="add">
          <ac:chgData name="Nilesh Kalani" userId="5585660e4fdb978b" providerId="LiveId" clId="{DAC795EE-65E1-430E-B26B-886C932C17FA}" dt="2025-01-05T12:03:47.666" v="113" actId="26606"/>
          <ac:spMkLst>
            <pc:docMk/>
            <pc:sldMk cId="4107730362" sldId="258"/>
            <ac:spMk id="83" creationId="{B1EFC49C-62C3-4D0F-A5E0-B5856867B389}"/>
          </ac:spMkLst>
        </pc:spChg>
        <pc:spChg chg="add">
          <ac:chgData name="Nilesh Kalani" userId="5585660e4fdb978b" providerId="LiveId" clId="{DAC795EE-65E1-430E-B26B-886C932C17FA}" dt="2025-01-05T12:03:47.666" v="113" actId="26606"/>
          <ac:spMkLst>
            <pc:docMk/>
            <pc:sldMk cId="4107730362" sldId="258"/>
            <ac:spMk id="84" creationId="{E3588014-99E8-44C1-BB9D-26C13B241D05}"/>
          </ac:spMkLst>
        </pc:spChg>
        <pc:spChg chg="add del">
          <ac:chgData name="Nilesh Kalani" userId="5585660e4fdb978b" providerId="LiveId" clId="{DAC795EE-65E1-430E-B26B-886C932C17FA}" dt="2025-01-05T12:06:14.626" v="139" actId="21"/>
          <ac:spMkLst>
            <pc:docMk/>
            <pc:sldMk cId="4107730362" sldId="258"/>
            <ac:spMk id="85" creationId="{153D3355-FB57-4B83-0518-DA327B05B4F1}"/>
          </ac:spMkLst>
        </pc:spChg>
        <pc:grpChg chg="add del">
          <ac:chgData name="Nilesh Kalani" userId="5585660e4fdb978b" providerId="LiveId" clId="{DAC795EE-65E1-430E-B26B-886C932C17FA}" dt="2025-01-05T12:03:37.369" v="100" actId="26606"/>
          <ac:grpSpMkLst>
            <pc:docMk/>
            <pc:sldMk cId="4107730362" sldId="258"/>
            <ac:grpSpMk id="45" creationId="{57743230-5CA1-4096-8FEF-2A1530D8DDE5}"/>
          </ac:grpSpMkLst>
        </pc:grpChg>
        <pc:picChg chg="add del">
          <ac:chgData name="Nilesh Kalani" userId="5585660e4fdb978b" providerId="LiveId" clId="{DAC795EE-65E1-430E-B26B-886C932C17FA}" dt="2025-01-05T12:03:25.396" v="92" actId="26606"/>
          <ac:picMkLst>
            <pc:docMk/>
            <pc:sldMk cId="4107730362" sldId="258"/>
            <ac:picMk id="5" creationId="{8FEA724A-3681-94B0-1604-1E9D9E875E1C}"/>
          </ac:picMkLst>
        </pc:picChg>
        <pc:picChg chg="add del">
          <ac:chgData name="Nilesh Kalani" userId="5585660e4fdb978b" providerId="LiveId" clId="{DAC795EE-65E1-430E-B26B-886C932C17FA}" dt="2025-01-05T12:03:39.355" v="102" actId="26606"/>
          <ac:picMkLst>
            <pc:docMk/>
            <pc:sldMk cId="4107730362" sldId="258"/>
            <ac:picMk id="7" creationId="{D0095757-CCAD-B8B5-6F10-1AF059832B59}"/>
          </ac:picMkLst>
        </pc:picChg>
        <pc:picChg chg="add del">
          <ac:chgData name="Nilesh Kalani" userId="5585660e4fdb978b" providerId="LiveId" clId="{DAC795EE-65E1-430E-B26B-886C932C17FA}" dt="2025-01-05T12:03:34.520" v="96" actId="26606"/>
          <ac:picMkLst>
            <pc:docMk/>
            <pc:sldMk cId="4107730362" sldId="258"/>
            <ac:picMk id="27" creationId="{8FEA724A-3681-94B0-1604-1E9D9E875E1C}"/>
          </ac:picMkLst>
        </pc:picChg>
        <pc:picChg chg="add del">
          <ac:chgData name="Nilesh Kalani" userId="5585660e4fdb978b" providerId="LiveId" clId="{DAC795EE-65E1-430E-B26B-886C932C17FA}" dt="2025-01-05T12:03:35.570" v="98" actId="26606"/>
          <ac:picMkLst>
            <pc:docMk/>
            <pc:sldMk cId="4107730362" sldId="258"/>
            <ac:picMk id="35" creationId="{019FB459-6106-AF2F-388F-6242B0C632D2}"/>
          </ac:picMkLst>
        </pc:picChg>
        <pc:picChg chg="add del">
          <ac:chgData name="Nilesh Kalani" userId="5585660e4fdb978b" providerId="LiveId" clId="{DAC795EE-65E1-430E-B26B-886C932C17FA}" dt="2025-01-05T12:03:37.369" v="100" actId="26606"/>
          <ac:picMkLst>
            <pc:docMk/>
            <pc:sldMk cId="4107730362" sldId="258"/>
            <ac:picMk id="42" creationId="{48AD81A2-0A40-9D8A-FC78-B2642C37C876}"/>
          </ac:picMkLst>
        </pc:picChg>
        <pc:picChg chg="add del">
          <ac:chgData name="Nilesh Kalani" userId="5585660e4fdb978b" providerId="LiveId" clId="{DAC795EE-65E1-430E-B26B-886C932C17FA}" dt="2025-01-05T12:03:44.102" v="106" actId="26606"/>
          <ac:picMkLst>
            <pc:docMk/>
            <pc:sldMk cId="4107730362" sldId="258"/>
            <ac:picMk id="61" creationId="{8FEA724A-3681-94B0-1604-1E9D9E875E1C}"/>
          </ac:picMkLst>
        </pc:picChg>
        <pc:picChg chg="add del">
          <ac:chgData name="Nilesh Kalani" userId="5585660e4fdb978b" providerId="LiveId" clId="{DAC795EE-65E1-430E-B26B-886C932C17FA}" dt="2025-01-05T12:03:46.708" v="110" actId="26606"/>
          <ac:picMkLst>
            <pc:docMk/>
            <pc:sldMk cId="4107730362" sldId="258"/>
            <ac:picMk id="72" creationId="{B35DA0A8-D871-1708-A20B-F02BC308EBC8}"/>
          </ac:picMkLst>
        </pc:picChg>
      </pc:sldChg>
      <pc:sldChg chg="addSp delSp modSp new mod modTransition">
        <pc:chgData name="Nilesh Kalani" userId="5585660e4fdb978b" providerId="LiveId" clId="{DAC795EE-65E1-430E-B26B-886C932C17FA}" dt="2025-01-06T04:29:14.121" v="1523"/>
        <pc:sldMkLst>
          <pc:docMk/>
          <pc:sldMk cId="1745839669" sldId="259"/>
        </pc:sldMkLst>
        <pc:spChg chg="del">
          <ac:chgData name="Nilesh Kalani" userId="5585660e4fdb978b" providerId="LiveId" clId="{DAC795EE-65E1-430E-B26B-886C932C17FA}" dt="2025-01-06T03:32:13.842" v="445" actId="21"/>
          <ac:spMkLst>
            <pc:docMk/>
            <pc:sldMk cId="1745839669" sldId="259"/>
            <ac:spMk id="2" creationId="{2846C269-A8F4-0374-2A59-C0F3D478778A}"/>
          </ac:spMkLst>
        </pc:spChg>
        <pc:spChg chg="del">
          <ac:chgData name="Nilesh Kalani" userId="5585660e4fdb978b" providerId="LiveId" clId="{DAC795EE-65E1-430E-B26B-886C932C17FA}" dt="2025-01-06T03:32:18.037" v="446" actId="21"/>
          <ac:spMkLst>
            <pc:docMk/>
            <pc:sldMk cId="1745839669" sldId="259"/>
            <ac:spMk id="3" creationId="{5A9639D1-A918-F5E3-9D4C-3BFE586FF542}"/>
          </ac:spMkLst>
        </pc:spChg>
        <pc:spChg chg="add mod">
          <ac:chgData name="Nilesh Kalani" userId="5585660e4fdb978b" providerId="LiveId" clId="{DAC795EE-65E1-430E-B26B-886C932C17FA}" dt="2025-01-06T03:50:45.713" v="853" actId="123"/>
          <ac:spMkLst>
            <pc:docMk/>
            <pc:sldMk cId="1745839669" sldId="259"/>
            <ac:spMk id="4" creationId="{DFCA9305-8015-AB3E-718D-70556599943D}"/>
          </ac:spMkLst>
        </pc:spChg>
      </pc:sldChg>
      <pc:sldChg chg="addSp delSp modSp new mod modTransition setBg">
        <pc:chgData name="Nilesh Kalani" userId="5585660e4fdb978b" providerId="LiveId" clId="{DAC795EE-65E1-430E-B26B-886C932C17FA}" dt="2025-01-06T04:29:14.121" v="1523"/>
        <pc:sldMkLst>
          <pc:docMk/>
          <pc:sldMk cId="1715164178" sldId="260"/>
        </pc:sldMkLst>
        <pc:spChg chg="del">
          <ac:chgData name="Nilesh Kalani" userId="5585660e4fdb978b" providerId="LiveId" clId="{DAC795EE-65E1-430E-B26B-886C932C17FA}" dt="2025-01-06T03:41:13.275" v="731" actId="21"/>
          <ac:spMkLst>
            <pc:docMk/>
            <pc:sldMk cId="1715164178" sldId="260"/>
            <ac:spMk id="2" creationId="{BBF0E1C0-8AA0-BCBB-70E0-A2A4165B1DEE}"/>
          </ac:spMkLst>
        </pc:spChg>
        <pc:spChg chg="del">
          <ac:chgData name="Nilesh Kalani" userId="5585660e4fdb978b" providerId="LiveId" clId="{DAC795EE-65E1-430E-B26B-886C932C17FA}" dt="2025-01-06T03:41:21.303" v="732" actId="21"/>
          <ac:spMkLst>
            <pc:docMk/>
            <pc:sldMk cId="1715164178" sldId="260"/>
            <ac:spMk id="3" creationId="{27B79D52-FC8E-8666-E7D1-9FEC4AEA00BD}"/>
          </ac:spMkLst>
        </pc:spChg>
        <pc:spChg chg="add mod">
          <ac:chgData name="Nilesh Kalani" userId="5585660e4fdb978b" providerId="LiveId" clId="{DAC795EE-65E1-430E-B26B-886C932C17FA}" dt="2025-01-06T03:42:49.266" v="770" actId="20577"/>
          <ac:spMkLst>
            <pc:docMk/>
            <pc:sldMk cId="1715164178" sldId="260"/>
            <ac:spMk id="4" creationId="{23D67ACE-A345-10DF-138B-62A499EBECB9}"/>
          </ac:spMkLst>
        </pc:spChg>
        <pc:spChg chg="add mod">
          <ac:chgData name="Nilesh Kalani" userId="5585660e4fdb978b" providerId="LiveId" clId="{DAC795EE-65E1-430E-B26B-886C932C17FA}" dt="2025-01-06T03:43:23.719" v="777" actId="1076"/>
          <ac:spMkLst>
            <pc:docMk/>
            <pc:sldMk cId="1715164178" sldId="260"/>
            <ac:spMk id="5" creationId="{721405B2-5FE7-783B-D0B6-08869FB40786}"/>
          </ac:spMkLst>
        </pc:spChg>
        <pc:spChg chg="add del">
          <ac:chgData name="Nilesh Kalani" userId="5585660e4fdb978b" providerId="LiveId" clId="{DAC795EE-65E1-430E-B26B-886C932C17FA}" dt="2025-01-06T03:42:25.143" v="759" actId="26606"/>
          <ac:spMkLst>
            <pc:docMk/>
            <pc:sldMk cId="1715164178" sldId="260"/>
            <ac:spMk id="7" creationId="{A6EF5A53-0A64-4CA5-B9C7-1CB97CB5CF1C}"/>
          </ac:spMkLst>
        </pc:spChg>
        <pc:spChg chg="add del">
          <ac:chgData name="Nilesh Kalani" userId="5585660e4fdb978b" providerId="LiveId" clId="{DAC795EE-65E1-430E-B26B-886C932C17FA}" dt="2025-01-06T03:42:25.143" v="759" actId="26606"/>
          <ac:spMkLst>
            <pc:docMk/>
            <pc:sldMk cId="1715164178" sldId="260"/>
            <ac:spMk id="8" creationId="{34ABFBEA-4EB0-4D02-A2C0-1733CD3D6F12}"/>
          </ac:spMkLst>
        </pc:spChg>
        <pc:spChg chg="add del">
          <ac:chgData name="Nilesh Kalani" userId="5585660e4fdb978b" providerId="LiveId" clId="{DAC795EE-65E1-430E-B26B-886C932C17FA}" dt="2025-01-06T03:42:11.677" v="755" actId="26606"/>
          <ac:spMkLst>
            <pc:docMk/>
            <pc:sldMk cId="1715164178" sldId="260"/>
            <ac:spMk id="9" creationId="{A6EF5A53-0A64-4CA5-B9C7-1CB97CB5CF1C}"/>
          </ac:spMkLst>
        </pc:spChg>
        <pc:spChg chg="add del">
          <ac:chgData name="Nilesh Kalani" userId="5585660e4fdb978b" providerId="LiveId" clId="{DAC795EE-65E1-430E-B26B-886C932C17FA}" dt="2025-01-06T03:42:07.093" v="751" actId="26606"/>
          <ac:spMkLst>
            <pc:docMk/>
            <pc:sldMk cId="1715164178" sldId="260"/>
            <ac:spMk id="10" creationId="{A6EF5A53-0A64-4CA5-B9C7-1CB97CB5CF1C}"/>
          </ac:spMkLst>
        </pc:spChg>
        <pc:spChg chg="add del">
          <ac:chgData name="Nilesh Kalani" userId="5585660e4fdb978b" providerId="LiveId" clId="{DAC795EE-65E1-430E-B26B-886C932C17FA}" dt="2025-01-06T03:42:11.677" v="755" actId="26606"/>
          <ac:spMkLst>
            <pc:docMk/>
            <pc:sldMk cId="1715164178" sldId="260"/>
            <ac:spMk id="11" creationId="{34ABFBEA-4EB0-4D02-A2C0-1733CD3D6F12}"/>
          </ac:spMkLst>
        </pc:spChg>
        <pc:spChg chg="add del">
          <ac:chgData name="Nilesh Kalani" userId="5585660e4fdb978b" providerId="LiveId" clId="{DAC795EE-65E1-430E-B26B-886C932C17FA}" dt="2025-01-06T03:42:07.093" v="751" actId="26606"/>
          <ac:spMkLst>
            <pc:docMk/>
            <pc:sldMk cId="1715164178" sldId="260"/>
            <ac:spMk id="12" creationId="{34ABFBEA-4EB0-4D02-A2C0-1733CD3D6F12}"/>
          </ac:spMkLst>
        </pc:spChg>
        <pc:spChg chg="add del">
          <ac:chgData name="Nilesh Kalani" userId="5585660e4fdb978b" providerId="LiveId" clId="{DAC795EE-65E1-430E-B26B-886C932C17FA}" dt="2025-01-06T03:42:11.677" v="755" actId="26606"/>
          <ac:spMkLst>
            <pc:docMk/>
            <pc:sldMk cId="1715164178" sldId="260"/>
            <ac:spMk id="13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6T03:42:07.093" v="751" actId="26606"/>
          <ac:spMkLst>
            <pc:docMk/>
            <pc:sldMk cId="1715164178" sldId="260"/>
            <ac:spMk id="14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6T03:42:11.677" v="755" actId="26606"/>
          <ac:spMkLst>
            <pc:docMk/>
            <pc:sldMk cId="1715164178" sldId="260"/>
            <ac:spMk id="15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6T03:42:07.093" v="751" actId="26606"/>
          <ac:spMkLst>
            <pc:docMk/>
            <pc:sldMk cId="1715164178" sldId="260"/>
            <ac:spMk id="16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6T03:42:11.677" v="755" actId="26606"/>
          <ac:spMkLst>
            <pc:docMk/>
            <pc:sldMk cId="1715164178" sldId="260"/>
            <ac:spMk id="17" creationId="{00572931-961B-4A48-8B38-E9A9DB6E8111}"/>
          </ac:spMkLst>
        </pc:spChg>
        <pc:spChg chg="add del">
          <ac:chgData name="Nilesh Kalani" userId="5585660e4fdb978b" providerId="LiveId" clId="{DAC795EE-65E1-430E-B26B-886C932C17FA}" dt="2025-01-06T03:42:07.093" v="751" actId="26606"/>
          <ac:spMkLst>
            <pc:docMk/>
            <pc:sldMk cId="1715164178" sldId="260"/>
            <ac:spMk id="18" creationId="{5E698B96-C345-4CAB-9657-02BD17A19499}"/>
          </ac:spMkLst>
        </pc:spChg>
        <pc:spChg chg="add del">
          <ac:chgData name="Nilesh Kalani" userId="5585660e4fdb978b" providerId="LiveId" clId="{DAC795EE-65E1-430E-B26B-886C932C17FA}" dt="2025-01-06T03:42:11.677" v="755" actId="26606"/>
          <ac:spMkLst>
            <pc:docMk/>
            <pc:sldMk cId="1715164178" sldId="260"/>
            <ac:spMk id="19" creationId="{0F29AAD2-96E3-4A6F-9A5E-B6B9E7E11EC4}"/>
          </ac:spMkLst>
        </pc:spChg>
        <pc:spChg chg="add del">
          <ac:chgData name="Nilesh Kalani" userId="5585660e4fdb978b" providerId="LiveId" clId="{DAC795EE-65E1-430E-B26B-886C932C17FA}" dt="2025-01-06T03:42:09.118" v="753" actId="26606"/>
          <ac:spMkLst>
            <pc:docMk/>
            <pc:sldMk cId="1715164178" sldId="260"/>
            <ac:spMk id="20" creationId="{A90EB1ED-CF74-44C2-853E-6177E160AB3F}"/>
          </ac:spMkLst>
        </pc:spChg>
        <pc:spChg chg="add del">
          <ac:chgData name="Nilesh Kalani" userId="5585660e4fdb978b" providerId="LiveId" clId="{DAC795EE-65E1-430E-B26B-886C932C17FA}" dt="2025-01-06T03:42:09.118" v="753" actId="26606"/>
          <ac:spMkLst>
            <pc:docMk/>
            <pc:sldMk cId="1715164178" sldId="260"/>
            <ac:spMk id="21" creationId="{A6EF5A53-0A64-4CA5-B9C7-1CB97CB5CF1C}"/>
          </ac:spMkLst>
        </pc:spChg>
        <pc:spChg chg="add del">
          <ac:chgData name="Nilesh Kalani" userId="5585660e4fdb978b" providerId="LiveId" clId="{DAC795EE-65E1-430E-B26B-886C932C17FA}" dt="2025-01-06T03:42:25.143" v="759" actId="26606"/>
          <ac:spMkLst>
            <pc:docMk/>
            <pc:sldMk cId="1715164178" sldId="260"/>
            <ac:spMk id="23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6T03:42:25.143" v="759" actId="26606"/>
          <ac:spMkLst>
            <pc:docMk/>
            <pc:sldMk cId="1715164178" sldId="260"/>
            <ac:spMk id="24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6T03:42:09.118" v="753" actId="26606"/>
          <ac:spMkLst>
            <pc:docMk/>
            <pc:sldMk cId="1715164178" sldId="260"/>
            <ac:spMk id="25" creationId="{34ABFBEA-4EB0-4D02-A2C0-1733CD3D6F12}"/>
          </ac:spMkLst>
        </pc:spChg>
        <pc:spChg chg="add del">
          <ac:chgData name="Nilesh Kalani" userId="5585660e4fdb978b" providerId="LiveId" clId="{DAC795EE-65E1-430E-B26B-886C932C17FA}" dt="2025-01-06T03:42:09.118" v="753" actId="26606"/>
          <ac:spMkLst>
            <pc:docMk/>
            <pc:sldMk cId="1715164178" sldId="260"/>
            <ac:spMk id="26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6T03:42:09.118" v="753" actId="26606"/>
          <ac:spMkLst>
            <pc:docMk/>
            <pc:sldMk cId="1715164178" sldId="260"/>
            <ac:spMk id="27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6T03:42:09.118" v="753" actId="26606"/>
          <ac:spMkLst>
            <pc:docMk/>
            <pc:sldMk cId="1715164178" sldId="260"/>
            <ac:spMk id="29" creationId="{5E698B96-C345-4CAB-9657-02BD17A19499}"/>
          </ac:spMkLst>
        </pc:spChg>
        <pc:spChg chg="add del">
          <ac:chgData name="Nilesh Kalani" userId="5585660e4fdb978b" providerId="LiveId" clId="{DAC795EE-65E1-430E-B26B-886C932C17FA}" dt="2025-01-06T03:42:25.143" v="759" actId="26606"/>
          <ac:spMkLst>
            <pc:docMk/>
            <pc:sldMk cId="1715164178" sldId="260"/>
            <ac:spMk id="30" creationId="{E6958E70-80C5-4642-B5AC-ACDBCB130671}"/>
          </ac:spMkLst>
        </pc:spChg>
        <pc:spChg chg="add del">
          <ac:chgData name="Nilesh Kalani" userId="5585660e4fdb978b" providerId="LiveId" clId="{DAC795EE-65E1-430E-B26B-886C932C17FA}" dt="2025-01-06T03:42:11.677" v="755" actId="26606"/>
          <ac:spMkLst>
            <pc:docMk/>
            <pc:sldMk cId="1715164178" sldId="260"/>
            <ac:spMk id="31" creationId="{4EC84841-2631-44D2-A01B-6AF0CF7F7393}"/>
          </ac:spMkLst>
        </pc:spChg>
        <pc:spChg chg="add del">
          <ac:chgData name="Nilesh Kalani" userId="5585660e4fdb978b" providerId="LiveId" clId="{DAC795EE-65E1-430E-B26B-886C932C17FA}" dt="2025-01-06T03:42:25.143" v="759" actId="26606"/>
          <ac:spMkLst>
            <pc:docMk/>
            <pc:sldMk cId="1715164178" sldId="260"/>
            <ac:spMk id="32" creationId="{3DC8DFAE-D351-4C9E-B50E-9D415540409A}"/>
          </ac:spMkLst>
        </pc:spChg>
        <pc:spChg chg="add del">
          <ac:chgData name="Nilesh Kalani" userId="5585660e4fdb978b" providerId="LiveId" clId="{DAC795EE-65E1-430E-B26B-886C932C17FA}" dt="2025-01-06T03:42:20.819" v="757" actId="26606"/>
          <ac:spMkLst>
            <pc:docMk/>
            <pc:sldMk cId="1715164178" sldId="260"/>
            <ac:spMk id="33" creationId="{A6EF5A53-0A64-4CA5-B9C7-1CB97CB5CF1C}"/>
          </ac:spMkLst>
        </pc:spChg>
        <pc:spChg chg="add del">
          <ac:chgData name="Nilesh Kalani" userId="5585660e4fdb978b" providerId="LiveId" clId="{DAC795EE-65E1-430E-B26B-886C932C17FA}" dt="2025-01-06T03:42:20.819" v="757" actId="26606"/>
          <ac:spMkLst>
            <pc:docMk/>
            <pc:sldMk cId="1715164178" sldId="260"/>
            <ac:spMk id="34" creationId="{34ABFBEA-4EB0-4D02-A2C0-1733CD3D6F12}"/>
          </ac:spMkLst>
        </pc:spChg>
        <pc:spChg chg="add del">
          <ac:chgData name="Nilesh Kalani" userId="5585660e4fdb978b" providerId="LiveId" clId="{DAC795EE-65E1-430E-B26B-886C932C17FA}" dt="2025-01-06T03:42:20.819" v="757" actId="26606"/>
          <ac:spMkLst>
            <pc:docMk/>
            <pc:sldMk cId="1715164178" sldId="260"/>
            <ac:spMk id="35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6T03:42:20.819" v="757" actId="26606"/>
          <ac:spMkLst>
            <pc:docMk/>
            <pc:sldMk cId="1715164178" sldId="260"/>
            <ac:spMk id="36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6T03:42:20.819" v="757" actId="26606"/>
          <ac:spMkLst>
            <pc:docMk/>
            <pc:sldMk cId="1715164178" sldId="260"/>
            <ac:spMk id="37" creationId="{E6958E70-80C5-4642-B5AC-ACDBCB130671}"/>
          </ac:spMkLst>
        </pc:spChg>
        <pc:spChg chg="add del">
          <ac:chgData name="Nilesh Kalani" userId="5585660e4fdb978b" providerId="LiveId" clId="{DAC795EE-65E1-430E-B26B-886C932C17FA}" dt="2025-01-06T03:42:20.819" v="757" actId="26606"/>
          <ac:spMkLst>
            <pc:docMk/>
            <pc:sldMk cId="1715164178" sldId="260"/>
            <ac:spMk id="38" creationId="{3DC8DFAE-D351-4C9E-B50E-9D415540409A}"/>
          </ac:spMkLst>
        </pc:spChg>
        <pc:spChg chg="add">
          <ac:chgData name="Nilesh Kalani" userId="5585660e4fdb978b" providerId="LiveId" clId="{DAC795EE-65E1-430E-B26B-886C932C17FA}" dt="2025-01-06T03:42:27.243" v="760" actId="26606"/>
          <ac:spMkLst>
            <pc:docMk/>
            <pc:sldMk cId="1715164178" sldId="260"/>
            <ac:spMk id="39" creationId="{A6EF5A53-0A64-4CA5-B9C7-1CB97CB5CF1C}"/>
          </ac:spMkLst>
        </pc:spChg>
        <pc:spChg chg="add">
          <ac:chgData name="Nilesh Kalani" userId="5585660e4fdb978b" providerId="LiveId" clId="{DAC795EE-65E1-430E-B26B-886C932C17FA}" dt="2025-01-06T03:42:27.243" v="760" actId="26606"/>
          <ac:spMkLst>
            <pc:docMk/>
            <pc:sldMk cId="1715164178" sldId="260"/>
            <ac:spMk id="40" creationId="{34ABFBEA-4EB0-4D02-A2C0-1733CD3D6F12}"/>
          </ac:spMkLst>
        </pc:spChg>
        <pc:spChg chg="add">
          <ac:chgData name="Nilesh Kalani" userId="5585660e4fdb978b" providerId="LiveId" clId="{DAC795EE-65E1-430E-B26B-886C932C17FA}" dt="2025-01-06T03:42:27.243" v="760" actId="26606"/>
          <ac:spMkLst>
            <pc:docMk/>
            <pc:sldMk cId="1715164178" sldId="260"/>
            <ac:spMk id="41" creationId="{19E083F6-57F4-487B-A766-EA0462B1EED8}"/>
          </ac:spMkLst>
        </pc:spChg>
        <pc:spChg chg="add">
          <ac:chgData name="Nilesh Kalani" userId="5585660e4fdb978b" providerId="LiveId" clId="{DAC795EE-65E1-430E-B26B-886C932C17FA}" dt="2025-01-06T03:42:27.243" v="760" actId="26606"/>
          <ac:spMkLst>
            <pc:docMk/>
            <pc:sldMk cId="1715164178" sldId="260"/>
            <ac:spMk id="42" creationId="{7A18C9FB-EC4C-4DAE-8F7D-C6E5AF607958}"/>
          </ac:spMkLst>
        </pc:spChg>
        <pc:spChg chg="add">
          <ac:chgData name="Nilesh Kalani" userId="5585660e4fdb978b" providerId="LiveId" clId="{DAC795EE-65E1-430E-B26B-886C932C17FA}" dt="2025-01-06T03:42:27.243" v="760" actId="26606"/>
          <ac:spMkLst>
            <pc:docMk/>
            <pc:sldMk cId="1715164178" sldId="260"/>
            <ac:spMk id="43" creationId="{E6958E70-80C5-4642-B5AC-ACDBCB130671}"/>
          </ac:spMkLst>
        </pc:spChg>
        <pc:spChg chg="add">
          <ac:chgData name="Nilesh Kalani" userId="5585660e4fdb978b" providerId="LiveId" clId="{DAC795EE-65E1-430E-B26B-886C932C17FA}" dt="2025-01-06T03:42:27.243" v="760" actId="26606"/>
          <ac:spMkLst>
            <pc:docMk/>
            <pc:sldMk cId="1715164178" sldId="260"/>
            <ac:spMk id="44" creationId="{3DC8DFAE-D351-4C9E-B50E-9D415540409A}"/>
          </ac:spMkLst>
        </pc:spChg>
        <pc:spChg chg="add del mod">
          <ac:chgData name="Nilesh Kalani" userId="5585660e4fdb978b" providerId="LiveId" clId="{DAC795EE-65E1-430E-B26B-886C932C17FA}" dt="2025-01-06T03:46:26.697" v="796"/>
          <ac:spMkLst>
            <pc:docMk/>
            <pc:sldMk cId="1715164178" sldId="260"/>
            <ac:spMk id="45" creationId="{D6744CF6-7473-CD1F-61DA-740A8397085E}"/>
          </ac:spMkLst>
        </pc:spChg>
        <pc:spChg chg="add mod">
          <ac:chgData name="Nilesh Kalani" userId="5585660e4fdb978b" providerId="LiveId" clId="{DAC795EE-65E1-430E-B26B-886C932C17FA}" dt="2025-01-06T04:20:31.833" v="1379" actId="1076"/>
          <ac:spMkLst>
            <pc:docMk/>
            <pc:sldMk cId="1715164178" sldId="260"/>
            <ac:spMk id="46" creationId="{3412D868-3848-A5AE-42C9-CA2FC7E02ED9}"/>
          </ac:spMkLst>
        </pc:spChg>
        <pc:spChg chg="add mod">
          <ac:chgData name="Nilesh Kalani" userId="5585660e4fdb978b" providerId="LiveId" clId="{DAC795EE-65E1-430E-B26B-886C932C17FA}" dt="2025-01-06T04:20:37.381" v="1380" actId="1076"/>
          <ac:spMkLst>
            <pc:docMk/>
            <pc:sldMk cId="1715164178" sldId="260"/>
            <ac:spMk id="47" creationId="{64FCC1CB-D52A-B5DA-9562-660D8D415A76}"/>
          </ac:spMkLst>
        </pc:spChg>
        <pc:spChg chg="add mod">
          <ac:chgData name="Nilesh Kalani" userId="5585660e4fdb978b" providerId="LiveId" clId="{DAC795EE-65E1-430E-B26B-886C932C17FA}" dt="2025-01-06T04:20:42.849" v="1381" actId="1076"/>
          <ac:spMkLst>
            <pc:docMk/>
            <pc:sldMk cId="1715164178" sldId="260"/>
            <ac:spMk id="48" creationId="{62C787A3-36D4-6D5C-06AC-90CBDCEFBC7B}"/>
          </ac:spMkLst>
        </pc:spChg>
        <pc:grpChg chg="add del">
          <ac:chgData name="Nilesh Kalani" userId="5585660e4fdb978b" providerId="LiveId" clId="{DAC795EE-65E1-430E-B26B-886C932C17FA}" dt="2025-01-06T03:42:09.118" v="753" actId="26606"/>
          <ac:grpSpMkLst>
            <pc:docMk/>
            <pc:sldMk cId="1715164178" sldId="260"/>
            <ac:grpSpMk id="22" creationId="{57743230-5CA1-4096-8FEF-2A1530D8DDE5}"/>
          </ac:grpSpMkLst>
        </pc:grpChg>
        <pc:picChg chg="add del">
          <ac:chgData name="Nilesh Kalani" userId="5585660e4fdb978b" providerId="LiveId" clId="{DAC795EE-65E1-430E-B26B-886C932C17FA}" dt="2025-01-06T03:42:07.093" v="751" actId="26606"/>
          <ac:picMkLst>
            <pc:docMk/>
            <pc:sldMk cId="1715164178" sldId="260"/>
            <ac:picMk id="6" creationId="{891688B2-DEE9-63FC-8682-11CD4D7CB71E}"/>
          </ac:picMkLst>
        </pc:picChg>
        <pc:picChg chg="add del">
          <ac:chgData name="Nilesh Kalani" userId="5585660e4fdb978b" providerId="LiveId" clId="{DAC795EE-65E1-430E-B26B-886C932C17FA}" dt="2025-01-06T03:42:09.118" v="753" actId="26606"/>
          <ac:picMkLst>
            <pc:docMk/>
            <pc:sldMk cId="1715164178" sldId="260"/>
            <ac:picMk id="28" creationId="{5133BCB5-E5D6-E8F4-8931-B87B0705925F}"/>
          </ac:picMkLst>
        </pc:picChg>
      </pc:sldChg>
      <pc:sldChg chg="addSp delSp modSp new mod modTransition setBg">
        <pc:chgData name="Nilesh Kalani" userId="5585660e4fdb978b" providerId="LiveId" clId="{DAC795EE-65E1-430E-B26B-886C932C17FA}" dt="2025-01-06T05:33:06.189" v="1524" actId="20577"/>
        <pc:sldMkLst>
          <pc:docMk/>
          <pc:sldMk cId="2922245830" sldId="261"/>
        </pc:sldMkLst>
        <pc:spChg chg="del mod">
          <ac:chgData name="Nilesh Kalani" userId="5585660e4fdb978b" providerId="LiveId" clId="{DAC795EE-65E1-430E-B26B-886C932C17FA}" dt="2025-01-06T04:23:49.060" v="1409" actId="478"/>
          <ac:spMkLst>
            <pc:docMk/>
            <pc:sldMk cId="2922245830" sldId="261"/>
            <ac:spMk id="2" creationId="{AF0C652F-8DD2-05A9-BCDC-5F29CC5FF4C5}"/>
          </ac:spMkLst>
        </pc:spChg>
        <pc:spChg chg="mod">
          <ac:chgData name="Nilesh Kalani" userId="5585660e4fdb978b" providerId="LiveId" clId="{DAC795EE-65E1-430E-B26B-886C932C17FA}" dt="2025-01-06T04:22:38.536" v="1397" actId="255"/>
          <ac:spMkLst>
            <pc:docMk/>
            <pc:sldMk cId="2922245830" sldId="261"/>
            <ac:spMk id="3" creationId="{5D74B2B3-F3C6-6F5D-2193-D85E4E0B0492}"/>
          </ac:spMkLst>
        </pc:spChg>
        <pc:spChg chg="add mod">
          <ac:chgData name="Nilesh Kalani" userId="5585660e4fdb978b" providerId="LiveId" clId="{DAC795EE-65E1-430E-B26B-886C932C17FA}" dt="2025-01-06T05:33:06.189" v="1524" actId="20577"/>
          <ac:spMkLst>
            <pc:docMk/>
            <pc:sldMk cId="2922245830" sldId="261"/>
            <ac:spMk id="4" creationId="{DA04E2F6-E437-3FB5-A6C5-4E1C2B9F53D7}"/>
          </ac:spMkLst>
        </pc:spChg>
        <pc:spChg chg="add del mod">
          <ac:chgData name="Nilesh Kalani" userId="5585660e4fdb978b" providerId="LiveId" clId="{DAC795EE-65E1-430E-B26B-886C932C17FA}" dt="2025-01-06T04:23:52.713" v="1410" actId="478"/>
          <ac:spMkLst>
            <pc:docMk/>
            <pc:sldMk cId="2922245830" sldId="261"/>
            <ac:spMk id="6" creationId="{B694B75D-224A-D512-F808-1FCFAEB02574}"/>
          </ac:spMkLst>
        </pc:spChg>
        <pc:spChg chg="add mod">
          <ac:chgData name="Nilesh Kalani" userId="5585660e4fdb978b" providerId="LiveId" clId="{DAC795EE-65E1-430E-B26B-886C932C17FA}" dt="2025-01-06T04:26:58.084" v="1506" actId="14100"/>
          <ac:spMkLst>
            <pc:docMk/>
            <pc:sldMk cId="2922245830" sldId="261"/>
            <ac:spMk id="7" creationId="{D698B579-D970-E902-402A-4DC2B198D2DF}"/>
          </ac:spMkLst>
        </pc:spChg>
        <pc:spChg chg="add">
          <ac:chgData name="Nilesh Kalani" userId="5585660e4fdb978b" providerId="LiveId" clId="{DAC795EE-65E1-430E-B26B-886C932C17FA}" dt="2025-01-06T03:52:32.999" v="863" actId="26606"/>
          <ac:spMkLst>
            <pc:docMk/>
            <pc:sldMk cId="2922245830" sldId="261"/>
            <ac:spMk id="8" creationId="{987A0FBA-CC04-4256-A8EB-BB3C543E989C}"/>
          </ac:spMkLst>
        </pc:spChg>
        <pc:spChg chg="add">
          <ac:chgData name="Nilesh Kalani" userId="5585660e4fdb978b" providerId="LiveId" clId="{DAC795EE-65E1-430E-B26B-886C932C17FA}" dt="2025-01-06T03:52:32.999" v="863" actId="26606"/>
          <ac:spMkLst>
            <pc:docMk/>
            <pc:sldMk cId="2922245830" sldId="261"/>
            <ac:spMk id="10" creationId="{87733DA8-1BFC-4737-831B-54DCFE42D60A}"/>
          </ac:spMkLst>
        </pc:spChg>
        <pc:spChg chg="add">
          <ac:chgData name="Nilesh Kalani" userId="5585660e4fdb978b" providerId="LiveId" clId="{DAC795EE-65E1-430E-B26B-886C932C17FA}" dt="2025-01-06T03:52:32.999" v="863" actId="26606"/>
          <ac:spMkLst>
            <pc:docMk/>
            <pc:sldMk cId="2922245830" sldId="261"/>
            <ac:spMk id="12" creationId="{01A4B593-070B-4B49-B02E-B71243FA53B5}"/>
          </ac:spMkLst>
        </pc:spChg>
        <pc:spChg chg="add">
          <ac:chgData name="Nilesh Kalani" userId="5585660e4fdb978b" providerId="LiveId" clId="{DAC795EE-65E1-430E-B26B-886C932C17FA}" dt="2025-01-06T03:52:32.999" v="863" actId="26606"/>
          <ac:spMkLst>
            <pc:docMk/>
            <pc:sldMk cId="2922245830" sldId="261"/>
            <ac:spMk id="14" creationId="{63165769-7A47-4E0F-825D-AF1179DF680B}"/>
          </ac:spMkLst>
        </pc:spChg>
      </pc:sldChg>
      <pc:sldChg chg="addSp delSp modSp new mod modTransition setBg">
        <pc:chgData name="Nilesh Kalani" userId="5585660e4fdb978b" providerId="LiveId" clId="{DAC795EE-65E1-430E-B26B-886C932C17FA}" dt="2025-01-06T04:29:14.121" v="1523"/>
        <pc:sldMkLst>
          <pc:docMk/>
          <pc:sldMk cId="265955447" sldId="262"/>
        </pc:sldMkLst>
        <pc:spChg chg="del">
          <ac:chgData name="Nilesh Kalani" userId="5585660e4fdb978b" providerId="LiveId" clId="{DAC795EE-65E1-430E-B26B-886C932C17FA}" dt="2025-01-06T03:58:19.876" v="932" actId="21"/>
          <ac:spMkLst>
            <pc:docMk/>
            <pc:sldMk cId="265955447" sldId="262"/>
            <ac:spMk id="2" creationId="{05C2BAF5-9263-CB66-89BE-3BDB34FF6D5C}"/>
          </ac:spMkLst>
        </pc:spChg>
        <pc:spChg chg="del">
          <ac:chgData name="Nilesh Kalani" userId="5585660e4fdb978b" providerId="LiveId" clId="{DAC795EE-65E1-430E-B26B-886C932C17FA}" dt="2025-01-06T03:58:23.886" v="933" actId="21"/>
          <ac:spMkLst>
            <pc:docMk/>
            <pc:sldMk cId="265955447" sldId="262"/>
            <ac:spMk id="3" creationId="{91144ED5-B0F0-81A5-99AD-E9F6015E70A0}"/>
          </ac:spMkLst>
        </pc:spChg>
        <pc:spChg chg="add mod">
          <ac:chgData name="Nilesh Kalani" userId="5585660e4fdb978b" providerId="LiveId" clId="{DAC795EE-65E1-430E-B26B-886C932C17FA}" dt="2025-01-06T03:59:48.769" v="994" actId="20577"/>
          <ac:spMkLst>
            <pc:docMk/>
            <pc:sldMk cId="265955447" sldId="262"/>
            <ac:spMk id="4" creationId="{7B7BBA38-4E43-5674-D0BB-C5D57E44A2BF}"/>
          </ac:spMkLst>
        </pc:spChg>
        <pc:spChg chg="add mod">
          <ac:chgData name="Nilesh Kalani" userId="5585660e4fdb978b" providerId="LiveId" clId="{DAC795EE-65E1-430E-B26B-886C932C17FA}" dt="2025-01-06T04:00:29.088" v="1023" actId="1076"/>
          <ac:spMkLst>
            <pc:docMk/>
            <pc:sldMk cId="265955447" sldId="262"/>
            <ac:spMk id="5" creationId="{07AD6CE6-1A89-EE07-9FC4-91645C5A0F19}"/>
          </ac:spMkLst>
        </pc:spChg>
        <pc:spChg chg="add">
          <ac:chgData name="Nilesh Kalani" userId="5585660e4fdb978b" providerId="LiveId" clId="{DAC795EE-65E1-430E-B26B-886C932C17FA}" dt="2025-01-06T03:59:32.931" v="972" actId="26606"/>
          <ac:spMkLst>
            <pc:docMk/>
            <pc:sldMk cId="265955447" sldId="262"/>
            <ac:spMk id="6" creationId="{A6EF5A53-0A64-4CA5-B9C7-1CB97CB5CF1C}"/>
          </ac:spMkLst>
        </pc:spChg>
        <pc:spChg chg="add">
          <ac:chgData name="Nilesh Kalani" userId="5585660e4fdb978b" providerId="LiveId" clId="{DAC795EE-65E1-430E-B26B-886C932C17FA}" dt="2025-01-06T03:59:32.931" v="972" actId="26606"/>
          <ac:spMkLst>
            <pc:docMk/>
            <pc:sldMk cId="265955447" sldId="262"/>
            <ac:spMk id="7" creationId="{34ABFBEA-4EB0-4D02-A2C0-1733CD3D6F12}"/>
          </ac:spMkLst>
        </pc:spChg>
        <pc:spChg chg="add">
          <ac:chgData name="Nilesh Kalani" userId="5585660e4fdb978b" providerId="LiveId" clId="{DAC795EE-65E1-430E-B26B-886C932C17FA}" dt="2025-01-06T03:59:32.931" v="972" actId="26606"/>
          <ac:spMkLst>
            <pc:docMk/>
            <pc:sldMk cId="265955447" sldId="262"/>
            <ac:spMk id="8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6T03:59:25.093" v="971" actId="26606"/>
          <ac:spMkLst>
            <pc:docMk/>
            <pc:sldMk cId="265955447" sldId="262"/>
            <ac:spMk id="9" creationId="{A6EF5A53-0A64-4CA5-B9C7-1CB97CB5CF1C}"/>
          </ac:spMkLst>
        </pc:spChg>
        <pc:spChg chg="add">
          <ac:chgData name="Nilesh Kalani" userId="5585660e4fdb978b" providerId="LiveId" clId="{DAC795EE-65E1-430E-B26B-886C932C17FA}" dt="2025-01-06T03:59:32.931" v="972" actId="26606"/>
          <ac:spMkLst>
            <pc:docMk/>
            <pc:sldMk cId="265955447" sldId="262"/>
            <ac:spMk id="10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6T03:59:25.093" v="971" actId="26606"/>
          <ac:spMkLst>
            <pc:docMk/>
            <pc:sldMk cId="265955447" sldId="262"/>
            <ac:spMk id="11" creationId="{34ABFBEA-4EB0-4D02-A2C0-1733CD3D6F12}"/>
          </ac:spMkLst>
        </pc:spChg>
        <pc:spChg chg="add">
          <ac:chgData name="Nilesh Kalani" userId="5585660e4fdb978b" providerId="LiveId" clId="{DAC795EE-65E1-430E-B26B-886C932C17FA}" dt="2025-01-06T03:59:32.931" v="972" actId="26606"/>
          <ac:spMkLst>
            <pc:docMk/>
            <pc:sldMk cId="265955447" sldId="262"/>
            <ac:spMk id="12" creationId="{E6958E70-80C5-4642-B5AC-ACDBCB130671}"/>
          </ac:spMkLst>
        </pc:spChg>
        <pc:spChg chg="add del">
          <ac:chgData name="Nilesh Kalani" userId="5585660e4fdb978b" providerId="LiveId" clId="{DAC795EE-65E1-430E-B26B-886C932C17FA}" dt="2025-01-06T03:59:25.093" v="971" actId="26606"/>
          <ac:spMkLst>
            <pc:docMk/>
            <pc:sldMk cId="265955447" sldId="262"/>
            <ac:spMk id="13" creationId="{19E083F6-57F4-487B-A766-EA0462B1EED8}"/>
          </ac:spMkLst>
        </pc:spChg>
        <pc:spChg chg="add">
          <ac:chgData name="Nilesh Kalani" userId="5585660e4fdb978b" providerId="LiveId" clId="{DAC795EE-65E1-430E-B26B-886C932C17FA}" dt="2025-01-06T03:59:32.931" v="972" actId="26606"/>
          <ac:spMkLst>
            <pc:docMk/>
            <pc:sldMk cId="265955447" sldId="262"/>
            <ac:spMk id="14" creationId="{3DC8DFAE-D351-4C9E-B50E-9D415540409A}"/>
          </ac:spMkLst>
        </pc:spChg>
        <pc:spChg chg="add del">
          <ac:chgData name="Nilesh Kalani" userId="5585660e4fdb978b" providerId="LiveId" clId="{DAC795EE-65E1-430E-B26B-886C932C17FA}" dt="2025-01-06T03:59:25.093" v="971" actId="26606"/>
          <ac:spMkLst>
            <pc:docMk/>
            <pc:sldMk cId="265955447" sldId="262"/>
            <ac:spMk id="15" creationId="{7A18C9FB-EC4C-4DAE-8F7D-C6E5AF607958}"/>
          </ac:spMkLst>
        </pc:spChg>
        <pc:spChg chg="add mod">
          <ac:chgData name="Nilesh Kalani" userId="5585660e4fdb978b" providerId="LiveId" clId="{DAC795EE-65E1-430E-B26B-886C932C17FA}" dt="2025-01-06T04:28:02.760" v="1516" actId="1076"/>
          <ac:spMkLst>
            <pc:docMk/>
            <pc:sldMk cId="265955447" sldId="262"/>
            <ac:spMk id="16" creationId="{AA799393-5AA9-1267-469F-347606B7FC38}"/>
          </ac:spMkLst>
        </pc:spChg>
        <pc:spChg chg="add del">
          <ac:chgData name="Nilesh Kalani" userId="5585660e4fdb978b" providerId="LiveId" clId="{DAC795EE-65E1-430E-B26B-886C932C17FA}" dt="2025-01-06T03:59:25.093" v="971" actId="26606"/>
          <ac:spMkLst>
            <pc:docMk/>
            <pc:sldMk cId="265955447" sldId="262"/>
            <ac:spMk id="17" creationId="{E6958E70-80C5-4642-B5AC-ACDBCB130671}"/>
          </ac:spMkLst>
        </pc:spChg>
        <pc:spChg chg="add del">
          <ac:chgData name="Nilesh Kalani" userId="5585660e4fdb978b" providerId="LiveId" clId="{DAC795EE-65E1-430E-B26B-886C932C17FA}" dt="2025-01-06T03:59:25.093" v="971" actId="26606"/>
          <ac:spMkLst>
            <pc:docMk/>
            <pc:sldMk cId="265955447" sldId="262"/>
            <ac:spMk id="19" creationId="{3DC8DFAE-D351-4C9E-B50E-9D415540409A}"/>
          </ac:spMkLst>
        </pc:spChg>
        <pc:spChg chg="add mod">
          <ac:chgData name="Nilesh Kalani" userId="5585660e4fdb978b" providerId="LiveId" clId="{DAC795EE-65E1-430E-B26B-886C932C17FA}" dt="2025-01-06T04:28:30.603" v="1519" actId="123"/>
          <ac:spMkLst>
            <pc:docMk/>
            <pc:sldMk cId="265955447" sldId="262"/>
            <ac:spMk id="20" creationId="{AB4077E2-6584-CA2E-65B2-9EE18EF31ABC}"/>
          </ac:spMkLst>
        </pc:spChg>
        <pc:spChg chg="add mod">
          <ac:chgData name="Nilesh Kalani" userId="5585660e4fdb978b" providerId="LiveId" clId="{DAC795EE-65E1-430E-B26B-886C932C17FA}" dt="2025-01-06T04:28:08.273" v="1517" actId="1076"/>
          <ac:spMkLst>
            <pc:docMk/>
            <pc:sldMk cId="265955447" sldId="262"/>
            <ac:spMk id="21" creationId="{FD07317A-8565-236D-05FC-34A9D7CD756A}"/>
          </ac:spMkLst>
        </pc:spChg>
        <pc:spChg chg="add mod">
          <ac:chgData name="Nilesh Kalani" userId="5585660e4fdb978b" providerId="LiveId" clId="{DAC795EE-65E1-430E-B26B-886C932C17FA}" dt="2025-01-06T04:28:34.247" v="1520" actId="123"/>
          <ac:spMkLst>
            <pc:docMk/>
            <pc:sldMk cId="265955447" sldId="262"/>
            <ac:spMk id="22" creationId="{686D8B62-A3AE-5731-503F-BA1AF514A913}"/>
          </ac:spMkLst>
        </pc:spChg>
        <pc:spChg chg="add">
          <ac:chgData name="Nilesh Kalani" userId="5585660e4fdb978b" providerId="LiveId" clId="{DAC795EE-65E1-430E-B26B-886C932C17FA}" dt="2025-01-06T04:09:12.020" v="1166"/>
          <ac:spMkLst>
            <pc:docMk/>
            <pc:sldMk cId="265955447" sldId="262"/>
            <ac:spMk id="23" creationId="{E503C7FC-C3D4-7BFD-686B-B350FE9FEC11}"/>
          </ac:spMkLst>
        </pc:spChg>
        <pc:spChg chg="add">
          <ac:chgData name="Nilesh Kalani" userId="5585660e4fdb978b" providerId="LiveId" clId="{DAC795EE-65E1-430E-B26B-886C932C17FA}" dt="2025-01-06T04:09:22.959" v="1168"/>
          <ac:spMkLst>
            <pc:docMk/>
            <pc:sldMk cId="265955447" sldId="262"/>
            <ac:spMk id="24" creationId="{1B610100-FDFD-4AD1-7938-5F55214C39C7}"/>
          </ac:spMkLst>
        </pc:spChg>
        <pc:spChg chg="add">
          <ac:chgData name="Nilesh Kalani" userId="5585660e4fdb978b" providerId="LiveId" clId="{DAC795EE-65E1-430E-B26B-886C932C17FA}" dt="2025-01-06T04:09:50.355" v="1173"/>
          <ac:spMkLst>
            <pc:docMk/>
            <pc:sldMk cId="265955447" sldId="262"/>
            <ac:spMk id="25" creationId="{4AFF8B30-AD4B-B7C5-EB0F-6548E6182566}"/>
          </ac:spMkLst>
        </pc:spChg>
        <pc:spChg chg="add mod">
          <ac:chgData name="Nilesh Kalani" userId="5585660e4fdb978b" providerId="LiveId" clId="{DAC795EE-65E1-430E-B26B-886C932C17FA}" dt="2025-01-06T04:09:54.414" v="1175"/>
          <ac:spMkLst>
            <pc:docMk/>
            <pc:sldMk cId="265955447" sldId="262"/>
            <ac:spMk id="26" creationId="{6232384D-29C8-25C9-DA69-0896D8B7CA75}"/>
          </ac:spMkLst>
        </pc:spChg>
        <pc:spChg chg="add">
          <ac:chgData name="Nilesh Kalani" userId="5585660e4fdb978b" providerId="LiveId" clId="{DAC795EE-65E1-430E-B26B-886C932C17FA}" dt="2025-01-06T04:10:30.402" v="1185"/>
          <ac:spMkLst>
            <pc:docMk/>
            <pc:sldMk cId="265955447" sldId="262"/>
            <ac:spMk id="27" creationId="{E4761CF9-A86E-05DC-2811-482602F02F16}"/>
          </ac:spMkLst>
        </pc:spChg>
        <pc:spChg chg="add">
          <ac:chgData name="Nilesh Kalani" userId="5585660e4fdb978b" providerId="LiveId" clId="{DAC795EE-65E1-430E-B26B-886C932C17FA}" dt="2025-01-06T04:10:38.447" v="1186"/>
          <ac:spMkLst>
            <pc:docMk/>
            <pc:sldMk cId="265955447" sldId="262"/>
            <ac:spMk id="28" creationId="{ACBDDC47-E1E1-D1EE-1134-BE53A5B3545D}"/>
          </ac:spMkLst>
        </pc:spChg>
        <pc:spChg chg="add">
          <ac:chgData name="Nilesh Kalani" userId="5585660e4fdb978b" providerId="LiveId" clId="{DAC795EE-65E1-430E-B26B-886C932C17FA}" dt="2025-01-06T04:10:47.670" v="1187"/>
          <ac:spMkLst>
            <pc:docMk/>
            <pc:sldMk cId="265955447" sldId="262"/>
            <ac:spMk id="29" creationId="{6F6E3A0B-AA96-D330-17D4-245B1DF23674}"/>
          </ac:spMkLst>
        </pc:spChg>
        <pc:spChg chg="add">
          <ac:chgData name="Nilesh Kalani" userId="5585660e4fdb978b" providerId="LiveId" clId="{DAC795EE-65E1-430E-B26B-886C932C17FA}" dt="2025-01-06T04:10:59.840" v="1191"/>
          <ac:spMkLst>
            <pc:docMk/>
            <pc:sldMk cId="265955447" sldId="262"/>
            <ac:spMk id="30" creationId="{922CE1E5-ACB4-6DE4-BDCD-B1736F04CC61}"/>
          </ac:spMkLst>
        </pc:spChg>
        <pc:spChg chg="add">
          <ac:chgData name="Nilesh Kalani" userId="5585660e4fdb978b" providerId="LiveId" clId="{DAC795EE-65E1-430E-B26B-886C932C17FA}" dt="2025-01-06T04:11:19.156" v="1197"/>
          <ac:spMkLst>
            <pc:docMk/>
            <pc:sldMk cId="265955447" sldId="262"/>
            <ac:spMk id="31" creationId="{8648CAE2-E104-B792-9F74-6B4D33FD8A16}"/>
          </ac:spMkLst>
        </pc:spChg>
        <pc:spChg chg="add">
          <ac:chgData name="Nilesh Kalani" userId="5585660e4fdb978b" providerId="LiveId" clId="{DAC795EE-65E1-430E-B26B-886C932C17FA}" dt="2025-01-06T04:12:03.634" v="1234"/>
          <ac:spMkLst>
            <pc:docMk/>
            <pc:sldMk cId="265955447" sldId="262"/>
            <ac:spMk id="32" creationId="{3083133C-FFAF-78A0-D3A6-71F7DC81D663}"/>
          </ac:spMkLst>
        </pc:spChg>
      </pc:sldChg>
      <pc:sldChg chg="addSp delSp modSp new mod modTransition">
        <pc:chgData name="Nilesh Kalani" userId="5585660e4fdb978b" providerId="LiveId" clId="{DAC795EE-65E1-430E-B26B-886C932C17FA}" dt="2025-01-06T04:29:14.121" v="1523"/>
        <pc:sldMkLst>
          <pc:docMk/>
          <pc:sldMk cId="379662975" sldId="263"/>
        </pc:sldMkLst>
        <pc:spChg chg="del">
          <ac:chgData name="Nilesh Kalani" userId="5585660e4fdb978b" providerId="LiveId" clId="{DAC795EE-65E1-430E-B26B-886C932C17FA}" dt="2025-01-06T04:13:25.418" v="1272" actId="21"/>
          <ac:spMkLst>
            <pc:docMk/>
            <pc:sldMk cId="379662975" sldId="263"/>
            <ac:spMk id="2" creationId="{DEB25EBE-0341-46A5-7EDC-042276944A63}"/>
          </ac:spMkLst>
        </pc:spChg>
        <pc:spChg chg="del">
          <ac:chgData name="Nilesh Kalani" userId="5585660e4fdb978b" providerId="LiveId" clId="{DAC795EE-65E1-430E-B26B-886C932C17FA}" dt="2025-01-06T04:13:34.471" v="1273"/>
          <ac:spMkLst>
            <pc:docMk/>
            <pc:sldMk cId="379662975" sldId="263"/>
            <ac:spMk id="3" creationId="{CF4DF90B-8CAC-6399-65ED-711DB7733E46}"/>
          </ac:spMkLst>
        </pc:spChg>
        <pc:spChg chg="add del mod">
          <ac:chgData name="Nilesh Kalani" userId="5585660e4fdb978b" providerId="LiveId" clId="{DAC795EE-65E1-430E-B26B-886C932C17FA}" dt="2025-01-06T04:13:46.174" v="1276" actId="21"/>
          <ac:spMkLst>
            <pc:docMk/>
            <pc:sldMk cId="379662975" sldId="263"/>
            <ac:spMk id="4" creationId="{DEB25EBE-0341-46A5-7EDC-042276944A63}"/>
          </ac:spMkLst>
        </pc:spChg>
        <pc:spChg chg="add del mod">
          <ac:chgData name="Nilesh Kalani" userId="5585660e4fdb978b" providerId="LiveId" clId="{DAC795EE-65E1-430E-B26B-886C932C17FA}" dt="2025-01-06T04:13:41.841" v="1275" actId="21"/>
          <ac:spMkLst>
            <pc:docMk/>
            <pc:sldMk cId="379662975" sldId="263"/>
            <ac:spMk id="5" creationId="{13D92415-4D28-8A3E-6583-BCD453C5D952}"/>
          </ac:spMkLst>
        </pc:spChg>
        <pc:spChg chg="add mod">
          <ac:chgData name="Nilesh Kalani" userId="5585660e4fdb978b" providerId="LiveId" clId="{DAC795EE-65E1-430E-B26B-886C932C17FA}" dt="2025-01-06T04:14:37.529" v="1285" actId="1076"/>
          <ac:spMkLst>
            <pc:docMk/>
            <pc:sldMk cId="379662975" sldId="263"/>
            <ac:spMk id="6" creationId="{D8246E3E-B1B5-4174-E43A-2CED3483A044}"/>
          </ac:spMkLst>
        </pc:spChg>
        <pc:spChg chg="add mod">
          <ac:chgData name="Nilesh Kalani" userId="5585660e4fdb978b" providerId="LiveId" clId="{DAC795EE-65E1-430E-B26B-886C932C17FA}" dt="2025-01-06T04:18:19.437" v="1342" actId="1076"/>
          <ac:spMkLst>
            <pc:docMk/>
            <pc:sldMk cId="379662975" sldId="263"/>
            <ac:spMk id="7" creationId="{0CD57EE0-CC9A-5125-2806-77D1C42133B8}"/>
          </ac:spMkLst>
        </pc:spChg>
        <pc:spChg chg="add mod">
          <ac:chgData name="Nilesh Kalani" userId="5585660e4fdb978b" providerId="LiveId" clId="{DAC795EE-65E1-430E-B26B-886C932C17FA}" dt="2025-01-06T04:18:26.248" v="1343" actId="1076"/>
          <ac:spMkLst>
            <pc:docMk/>
            <pc:sldMk cId="379662975" sldId="263"/>
            <ac:spMk id="8" creationId="{F0BCA581-1B62-4537-C3C0-BA09DBCFF8CD}"/>
          </ac:spMkLst>
        </pc:spChg>
      </pc:sldChg>
      <pc:sldChg chg="addSp delSp modSp new mod modTransition setBg addAnim delAnim">
        <pc:chgData name="Nilesh Kalani" userId="5585660e4fdb978b" providerId="LiveId" clId="{DAC795EE-65E1-430E-B26B-886C932C17FA}" dt="2025-01-06T04:29:14.121" v="1523"/>
        <pc:sldMkLst>
          <pc:docMk/>
          <pc:sldMk cId="2215232237" sldId="264"/>
        </pc:sldMkLst>
        <pc:spChg chg="del">
          <ac:chgData name="Nilesh Kalani" userId="5585660e4fdb978b" providerId="LiveId" clId="{DAC795EE-65E1-430E-B26B-886C932C17FA}" dt="2025-01-06T04:18:42.490" v="1345" actId="21"/>
          <ac:spMkLst>
            <pc:docMk/>
            <pc:sldMk cId="2215232237" sldId="264"/>
            <ac:spMk id="2" creationId="{41AB2678-9627-3002-2BDB-77EC4427AB9F}"/>
          </ac:spMkLst>
        </pc:spChg>
        <pc:spChg chg="del">
          <ac:chgData name="Nilesh Kalani" userId="5585660e4fdb978b" providerId="LiveId" clId="{DAC795EE-65E1-430E-B26B-886C932C17FA}" dt="2025-01-06T04:18:44.989" v="1346" actId="21"/>
          <ac:spMkLst>
            <pc:docMk/>
            <pc:sldMk cId="2215232237" sldId="264"/>
            <ac:spMk id="3" creationId="{44208E36-A05E-5271-9883-4B196C6DAD9F}"/>
          </ac:spMkLst>
        </pc:spChg>
        <pc:spChg chg="add mod">
          <ac:chgData name="Nilesh Kalani" userId="5585660e4fdb978b" providerId="LiveId" clId="{DAC795EE-65E1-430E-B26B-886C932C17FA}" dt="2025-01-06T04:19:55.806" v="1376" actId="123"/>
          <ac:spMkLst>
            <pc:docMk/>
            <pc:sldMk cId="2215232237" sldId="264"/>
            <ac:spMk id="4" creationId="{6B580B2E-CF94-C57C-AAB3-DAAA97D061FE}"/>
          </ac:spMkLst>
        </pc:spChg>
        <pc:spChg chg="add del">
          <ac:chgData name="Nilesh Kalani" userId="5585660e4fdb978b" providerId="LiveId" clId="{DAC795EE-65E1-430E-B26B-886C932C17FA}" dt="2025-01-06T04:19:16.118" v="1369" actId="26606"/>
          <ac:spMkLst>
            <pc:docMk/>
            <pc:sldMk cId="2215232237" sldId="264"/>
            <ac:spMk id="9" creationId="{A6EF5A53-0A64-4CA5-B9C7-1CB97CB5CF1C}"/>
          </ac:spMkLst>
        </pc:spChg>
        <pc:spChg chg="add del">
          <ac:chgData name="Nilesh Kalani" userId="5585660e4fdb978b" providerId="LiveId" clId="{DAC795EE-65E1-430E-B26B-886C932C17FA}" dt="2025-01-06T04:19:03.332" v="1360" actId="26606"/>
          <ac:spMkLst>
            <pc:docMk/>
            <pc:sldMk cId="2215232237" sldId="264"/>
            <ac:spMk id="10" creationId="{A6EF5A53-0A64-4CA5-B9C7-1CB97CB5CF1C}"/>
          </ac:spMkLst>
        </pc:spChg>
        <pc:spChg chg="add del">
          <ac:chgData name="Nilesh Kalani" userId="5585660e4fdb978b" providerId="LiveId" clId="{DAC795EE-65E1-430E-B26B-886C932C17FA}" dt="2025-01-06T04:19:07.857" v="1363" actId="26606"/>
          <ac:spMkLst>
            <pc:docMk/>
            <pc:sldMk cId="2215232237" sldId="264"/>
            <ac:spMk id="11" creationId="{A6EF5A53-0A64-4CA5-B9C7-1CB97CB5CF1C}"/>
          </ac:spMkLst>
        </pc:spChg>
        <pc:spChg chg="add del">
          <ac:chgData name="Nilesh Kalani" userId="5585660e4fdb978b" providerId="LiveId" clId="{DAC795EE-65E1-430E-B26B-886C932C17FA}" dt="2025-01-06T04:19:03.332" v="1360" actId="26606"/>
          <ac:spMkLst>
            <pc:docMk/>
            <pc:sldMk cId="2215232237" sldId="264"/>
            <ac:spMk id="12" creationId="{34ABFBEA-4EB0-4D02-A2C0-1733CD3D6F12}"/>
          </ac:spMkLst>
        </pc:spChg>
        <pc:spChg chg="add del">
          <ac:chgData name="Nilesh Kalani" userId="5585660e4fdb978b" providerId="LiveId" clId="{DAC795EE-65E1-430E-B26B-886C932C17FA}" dt="2025-01-06T04:19:07.857" v="1363" actId="26606"/>
          <ac:spMkLst>
            <pc:docMk/>
            <pc:sldMk cId="2215232237" sldId="264"/>
            <ac:spMk id="13" creationId="{34ABFBEA-4EB0-4D02-A2C0-1733CD3D6F12}"/>
          </ac:spMkLst>
        </pc:spChg>
        <pc:spChg chg="add del">
          <ac:chgData name="Nilesh Kalani" userId="5585660e4fdb978b" providerId="LiveId" clId="{DAC795EE-65E1-430E-B26B-886C932C17FA}" dt="2025-01-06T04:19:03.332" v="1360" actId="26606"/>
          <ac:spMkLst>
            <pc:docMk/>
            <pc:sldMk cId="2215232237" sldId="264"/>
            <ac:spMk id="14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6T04:19:07.857" v="1363" actId="26606"/>
          <ac:spMkLst>
            <pc:docMk/>
            <pc:sldMk cId="2215232237" sldId="264"/>
            <ac:spMk id="15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6T04:19:03.332" v="1360" actId="26606"/>
          <ac:spMkLst>
            <pc:docMk/>
            <pc:sldMk cId="2215232237" sldId="264"/>
            <ac:spMk id="16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6T04:19:07.857" v="1363" actId="26606"/>
          <ac:spMkLst>
            <pc:docMk/>
            <pc:sldMk cId="2215232237" sldId="264"/>
            <ac:spMk id="17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6T04:19:03.332" v="1360" actId="26606"/>
          <ac:spMkLst>
            <pc:docMk/>
            <pc:sldMk cId="2215232237" sldId="264"/>
            <ac:spMk id="18" creationId="{B47A9921-6509-49C2-BEBF-924F28066091}"/>
          </ac:spMkLst>
        </pc:spChg>
        <pc:spChg chg="add del">
          <ac:chgData name="Nilesh Kalani" userId="5585660e4fdb978b" providerId="LiveId" clId="{DAC795EE-65E1-430E-B26B-886C932C17FA}" dt="2025-01-06T04:19:07.857" v="1363" actId="26606"/>
          <ac:spMkLst>
            <pc:docMk/>
            <pc:sldMk cId="2215232237" sldId="264"/>
            <ac:spMk id="19" creationId="{9A97FAAB-5E30-4176-BE96-C3DD3FB147F4}"/>
          </ac:spMkLst>
        </pc:spChg>
        <pc:spChg chg="add del">
          <ac:chgData name="Nilesh Kalani" userId="5585660e4fdb978b" providerId="LiveId" clId="{DAC795EE-65E1-430E-B26B-886C932C17FA}" dt="2025-01-06T04:19:07.857" v="1363" actId="26606"/>
          <ac:spMkLst>
            <pc:docMk/>
            <pc:sldMk cId="2215232237" sldId="264"/>
            <ac:spMk id="21" creationId="{F47DB6CD-8E9E-4643-B3B6-01BD80429B3C}"/>
          </ac:spMkLst>
        </pc:spChg>
        <pc:spChg chg="add del">
          <ac:chgData name="Nilesh Kalani" userId="5585660e4fdb978b" providerId="LiveId" clId="{DAC795EE-65E1-430E-B26B-886C932C17FA}" dt="2025-01-06T04:19:08.637" v="1365" actId="26606"/>
          <ac:spMkLst>
            <pc:docMk/>
            <pc:sldMk cId="2215232237" sldId="264"/>
            <ac:spMk id="23" creationId="{A6EF5A53-0A64-4CA5-B9C7-1CB97CB5CF1C}"/>
          </ac:spMkLst>
        </pc:spChg>
        <pc:spChg chg="add del">
          <ac:chgData name="Nilesh Kalani" userId="5585660e4fdb978b" providerId="LiveId" clId="{DAC795EE-65E1-430E-B26B-886C932C17FA}" dt="2025-01-06T04:19:08.637" v="1365" actId="26606"/>
          <ac:spMkLst>
            <pc:docMk/>
            <pc:sldMk cId="2215232237" sldId="264"/>
            <ac:spMk id="24" creationId="{34ABFBEA-4EB0-4D02-A2C0-1733CD3D6F12}"/>
          </ac:spMkLst>
        </pc:spChg>
        <pc:spChg chg="add del">
          <ac:chgData name="Nilesh Kalani" userId="5585660e4fdb978b" providerId="LiveId" clId="{DAC795EE-65E1-430E-B26B-886C932C17FA}" dt="2025-01-06T04:19:08.637" v="1365" actId="26606"/>
          <ac:spMkLst>
            <pc:docMk/>
            <pc:sldMk cId="2215232237" sldId="264"/>
            <ac:spMk id="25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6T04:19:08.637" v="1365" actId="26606"/>
          <ac:spMkLst>
            <pc:docMk/>
            <pc:sldMk cId="2215232237" sldId="264"/>
            <ac:spMk id="26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6T04:19:08.637" v="1365" actId="26606"/>
          <ac:spMkLst>
            <pc:docMk/>
            <pc:sldMk cId="2215232237" sldId="264"/>
            <ac:spMk id="28" creationId="{5E698B96-C345-4CAB-9657-02BD17A19499}"/>
          </ac:spMkLst>
        </pc:spChg>
        <pc:spChg chg="add del">
          <ac:chgData name="Nilesh Kalani" userId="5585660e4fdb978b" providerId="LiveId" clId="{DAC795EE-65E1-430E-B26B-886C932C17FA}" dt="2025-01-06T04:19:10.144" v="1367" actId="26606"/>
          <ac:spMkLst>
            <pc:docMk/>
            <pc:sldMk cId="2215232237" sldId="264"/>
            <ac:spMk id="30" creationId="{A6EF5A53-0A64-4CA5-B9C7-1CB97CB5CF1C}"/>
          </ac:spMkLst>
        </pc:spChg>
        <pc:spChg chg="add del">
          <ac:chgData name="Nilesh Kalani" userId="5585660e4fdb978b" providerId="LiveId" clId="{DAC795EE-65E1-430E-B26B-886C932C17FA}" dt="2025-01-06T04:19:10.144" v="1367" actId="26606"/>
          <ac:spMkLst>
            <pc:docMk/>
            <pc:sldMk cId="2215232237" sldId="264"/>
            <ac:spMk id="31" creationId="{34ABFBEA-4EB0-4D02-A2C0-1733CD3D6F12}"/>
          </ac:spMkLst>
        </pc:spChg>
        <pc:spChg chg="add del">
          <ac:chgData name="Nilesh Kalani" userId="5585660e4fdb978b" providerId="LiveId" clId="{DAC795EE-65E1-430E-B26B-886C932C17FA}" dt="2025-01-06T04:19:10.144" v="1367" actId="26606"/>
          <ac:spMkLst>
            <pc:docMk/>
            <pc:sldMk cId="2215232237" sldId="264"/>
            <ac:spMk id="32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6T04:19:10.144" v="1367" actId="26606"/>
          <ac:spMkLst>
            <pc:docMk/>
            <pc:sldMk cId="2215232237" sldId="264"/>
            <ac:spMk id="33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6T04:19:10.144" v="1367" actId="26606"/>
          <ac:spMkLst>
            <pc:docMk/>
            <pc:sldMk cId="2215232237" sldId="264"/>
            <ac:spMk id="35" creationId="{B47A9921-6509-49C2-BEBF-924F28066091}"/>
          </ac:spMkLst>
        </pc:spChg>
        <pc:spChg chg="add del">
          <ac:chgData name="Nilesh Kalani" userId="5585660e4fdb978b" providerId="LiveId" clId="{DAC795EE-65E1-430E-B26B-886C932C17FA}" dt="2025-01-06T04:19:16.118" v="1369" actId="26606"/>
          <ac:spMkLst>
            <pc:docMk/>
            <pc:sldMk cId="2215232237" sldId="264"/>
            <ac:spMk id="37" creationId="{34ABFBEA-4EB0-4D02-A2C0-1733CD3D6F12}"/>
          </ac:spMkLst>
        </pc:spChg>
        <pc:spChg chg="add del">
          <ac:chgData name="Nilesh Kalani" userId="5585660e4fdb978b" providerId="LiveId" clId="{DAC795EE-65E1-430E-B26B-886C932C17FA}" dt="2025-01-06T04:19:16.118" v="1369" actId="26606"/>
          <ac:spMkLst>
            <pc:docMk/>
            <pc:sldMk cId="2215232237" sldId="264"/>
            <ac:spMk id="38" creationId="{19E083F6-57F4-487B-A766-EA0462B1EED8}"/>
          </ac:spMkLst>
        </pc:spChg>
        <pc:spChg chg="add del">
          <ac:chgData name="Nilesh Kalani" userId="5585660e4fdb978b" providerId="LiveId" clId="{DAC795EE-65E1-430E-B26B-886C932C17FA}" dt="2025-01-06T04:19:16.118" v="1369" actId="26606"/>
          <ac:spMkLst>
            <pc:docMk/>
            <pc:sldMk cId="2215232237" sldId="264"/>
            <ac:spMk id="39" creationId="{7A18C9FB-EC4C-4DAE-8F7D-C6E5AF607958}"/>
          </ac:spMkLst>
        </pc:spChg>
        <pc:spChg chg="add del">
          <ac:chgData name="Nilesh Kalani" userId="5585660e4fdb978b" providerId="LiveId" clId="{DAC795EE-65E1-430E-B26B-886C932C17FA}" dt="2025-01-06T04:19:16.118" v="1369" actId="26606"/>
          <ac:spMkLst>
            <pc:docMk/>
            <pc:sldMk cId="2215232237" sldId="264"/>
            <ac:spMk id="40" creationId="{00572931-961B-4A48-8B38-E9A9DB6E8111}"/>
          </ac:spMkLst>
        </pc:spChg>
        <pc:spChg chg="add del">
          <ac:chgData name="Nilesh Kalani" userId="5585660e4fdb978b" providerId="LiveId" clId="{DAC795EE-65E1-430E-B26B-886C932C17FA}" dt="2025-01-06T04:19:16.118" v="1369" actId="26606"/>
          <ac:spMkLst>
            <pc:docMk/>
            <pc:sldMk cId="2215232237" sldId="264"/>
            <ac:spMk id="41" creationId="{0F29AAD2-96E3-4A6F-9A5E-B6B9E7E11EC4}"/>
          </ac:spMkLst>
        </pc:spChg>
        <pc:spChg chg="add del">
          <ac:chgData name="Nilesh Kalani" userId="5585660e4fdb978b" providerId="LiveId" clId="{DAC795EE-65E1-430E-B26B-886C932C17FA}" dt="2025-01-06T04:19:16.118" v="1369" actId="26606"/>
          <ac:spMkLst>
            <pc:docMk/>
            <pc:sldMk cId="2215232237" sldId="264"/>
            <ac:spMk id="42" creationId="{4EC84841-2631-44D2-A01B-6AF0CF7F7393}"/>
          </ac:spMkLst>
        </pc:spChg>
        <pc:picChg chg="add del">
          <ac:chgData name="Nilesh Kalani" userId="5585660e4fdb978b" providerId="LiveId" clId="{DAC795EE-65E1-430E-B26B-886C932C17FA}" dt="2025-01-06T04:19:03.332" v="1360" actId="26606"/>
          <ac:picMkLst>
            <pc:docMk/>
            <pc:sldMk cId="2215232237" sldId="264"/>
            <ac:picMk id="6" creationId="{AB0F1E27-2646-4EED-84AB-D63A64BF26B4}"/>
          </ac:picMkLst>
        </pc:picChg>
        <pc:picChg chg="add del">
          <ac:chgData name="Nilesh Kalani" userId="5585660e4fdb978b" providerId="LiveId" clId="{DAC795EE-65E1-430E-B26B-886C932C17FA}" dt="2025-01-06T04:19:07.857" v="1363" actId="26606"/>
          <ac:picMkLst>
            <pc:docMk/>
            <pc:sldMk cId="2215232237" sldId="264"/>
            <ac:picMk id="8" creationId="{B9D3604B-5E61-D2DA-3F48-D5EAF70E4B38}"/>
          </ac:picMkLst>
        </pc:picChg>
        <pc:picChg chg="add del">
          <ac:chgData name="Nilesh Kalani" userId="5585660e4fdb978b" providerId="LiveId" clId="{DAC795EE-65E1-430E-B26B-886C932C17FA}" dt="2025-01-06T04:19:08.637" v="1365" actId="26606"/>
          <ac:picMkLst>
            <pc:docMk/>
            <pc:sldMk cId="2215232237" sldId="264"/>
            <ac:picMk id="27" creationId="{9DE0AF0A-626F-5401-D989-A4E28340E362}"/>
          </ac:picMkLst>
        </pc:picChg>
        <pc:picChg chg="add del">
          <ac:chgData name="Nilesh Kalani" userId="5585660e4fdb978b" providerId="LiveId" clId="{DAC795EE-65E1-430E-B26B-886C932C17FA}" dt="2025-01-06T04:19:10.144" v="1367" actId="26606"/>
          <ac:picMkLst>
            <pc:docMk/>
            <pc:sldMk cId="2215232237" sldId="264"/>
            <ac:picMk id="34" creationId="{AB0F1E27-2646-4EED-84AB-D63A64BF26B4}"/>
          </ac:picMkLst>
        </pc:picChg>
      </pc:sldChg>
      <pc:sldMasterChg chg="add del modTransition addSldLayout delSldLayout modSldLayout">
        <pc:chgData name="Nilesh Kalani" userId="5585660e4fdb978b" providerId="LiveId" clId="{DAC795EE-65E1-430E-B26B-886C932C17FA}" dt="2025-01-06T04:29:14.121" v="1523"/>
        <pc:sldMasterMkLst>
          <pc:docMk/>
          <pc:sldMasterMk cId="1791395197" sldId="2147483674"/>
        </pc:sldMasterMkLst>
        <pc:sldLayoutChg chg="add del modTransition">
          <pc:chgData name="Nilesh Kalani" userId="5585660e4fdb978b" providerId="LiveId" clId="{DAC795EE-65E1-430E-B26B-886C932C17FA}" dt="2025-01-06T04:29:14.121" v="1523"/>
          <pc:sldLayoutMkLst>
            <pc:docMk/>
            <pc:sldMasterMk cId="1791395197" sldId="2147483674"/>
            <pc:sldLayoutMk cId="1457373241" sldId="2147483663"/>
          </pc:sldLayoutMkLst>
        </pc:sldLayoutChg>
        <pc:sldLayoutChg chg="add del modTransition">
          <pc:chgData name="Nilesh Kalani" userId="5585660e4fdb978b" providerId="LiveId" clId="{DAC795EE-65E1-430E-B26B-886C932C17FA}" dt="2025-01-06T04:29:14.121" v="1523"/>
          <pc:sldLayoutMkLst>
            <pc:docMk/>
            <pc:sldMasterMk cId="1791395197" sldId="2147483674"/>
            <pc:sldLayoutMk cId="1307496822" sldId="2147483664"/>
          </pc:sldLayoutMkLst>
        </pc:sldLayoutChg>
        <pc:sldLayoutChg chg="add del modTransition">
          <pc:chgData name="Nilesh Kalani" userId="5585660e4fdb978b" providerId="LiveId" clId="{DAC795EE-65E1-430E-B26B-886C932C17FA}" dt="2025-01-06T04:29:14.121" v="1523"/>
          <pc:sldLayoutMkLst>
            <pc:docMk/>
            <pc:sldMasterMk cId="1791395197" sldId="2147483674"/>
            <pc:sldLayoutMk cId="784328784" sldId="2147483665"/>
          </pc:sldLayoutMkLst>
        </pc:sldLayoutChg>
        <pc:sldLayoutChg chg="add del modTransition">
          <pc:chgData name="Nilesh Kalani" userId="5585660e4fdb978b" providerId="LiveId" clId="{DAC795EE-65E1-430E-B26B-886C932C17FA}" dt="2025-01-06T04:29:14.121" v="1523"/>
          <pc:sldLayoutMkLst>
            <pc:docMk/>
            <pc:sldMasterMk cId="1791395197" sldId="2147483674"/>
            <pc:sldLayoutMk cId="1396211635" sldId="2147483666"/>
          </pc:sldLayoutMkLst>
        </pc:sldLayoutChg>
        <pc:sldLayoutChg chg="add del modTransition">
          <pc:chgData name="Nilesh Kalani" userId="5585660e4fdb978b" providerId="LiveId" clId="{DAC795EE-65E1-430E-B26B-886C932C17FA}" dt="2025-01-06T04:29:14.121" v="1523"/>
          <pc:sldLayoutMkLst>
            <pc:docMk/>
            <pc:sldMasterMk cId="1791395197" sldId="2147483674"/>
            <pc:sldLayoutMk cId="727679914" sldId="2147483667"/>
          </pc:sldLayoutMkLst>
        </pc:sldLayoutChg>
        <pc:sldLayoutChg chg="add del modTransition">
          <pc:chgData name="Nilesh Kalani" userId="5585660e4fdb978b" providerId="LiveId" clId="{DAC795EE-65E1-430E-B26B-886C932C17FA}" dt="2025-01-06T04:29:14.121" v="1523"/>
          <pc:sldLayoutMkLst>
            <pc:docMk/>
            <pc:sldMasterMk cId="1791395197" sldId="2147483674"/>
            <pc:sldLayoutMk cId="1454048552" sldId="2147483668"/>
          </pc:sldLayoutMkLst>
        </pc:sldLayoutChg>
        <pc:sldLayoutChg chg="add del modTransition">
          <pc:chgData name="Nilesh Kalani" userId="5585660e4fdb978b" providerId="LiveId" clId="{DAC795EE-65E1-430E-B26B-886C932C17FA}" dt="2025-01-06T04:29:14.121" v="1523"/>
          <pc:sldLayoutMkLst>
            <pc:docMk/>
            <pc:sldMasterMk cId="1791395197" sldId="2147483674"/>
            <pc:sldLayoutMk cId="1245731186" sldId="2147483669"/>
          </pc:sldLayoutMkLst>
        </pc:sldLayoutChg>
        <pc:sldLayoutChg chg="add del modTransition">
          <pc:chgData name="Nilesh Kalani" userId="5585660e4fdb978b" providerId="LiveId" clId="{DAC795EE-65E1-430E-B26B-886C932C17FA}" dt="2025-01-06T04:29:14.121" v="1523"/>
          <pc:sldLayoutMkLst>
            <pc:docMk/>
            <pc:sldMasterMk cId="1791395197" sldId="2147483674"/>
            <pc:sldLayoutMk cId="3360976008" sldId="2147483670"/>
          </pc:sldLayoutMkLst>
        </pc:sldLayoutChg>
        <pc:sldLayoutChg chg="add del modTransition">
          <pc:chgData name="Nilesh Kalani" userId="5585660e4fdb978b" providerId="LiveId" clId="{DAC795EE-65E1-430E-B26B-886C932C17FA}" dt="2025-01-06T04:29:14.121" v="1523"/>
          <pc:sldLayoutMkLst>
            <pc:docMk/>
            <pc:sldMasterMk cId="1791395197" sldId="2147483674"/>
            <pc:sldLayoutMk cId="2628926032" sldId="2147483671"/>
          </pc:sldLayoutMkLst>
        </pc:sldLayoutChg>
        <pc:sldLayoutChg chg="add del modTransition">
          <pc:chgData name="Nilesh Kalani" userId="5585660e4fdb978b" providerId="LiveId" clId="{DAC795EE-65E1-430E-B26B-886C932C17FA}" dt="2025-01-06T04:29:14.121" v="1523"/>
          <pc:sldLayoutMkLst>
            <pc:docMk/>
            <pc:sldMasterMk cId="1791395197" sldId="2147483674"/>
            <pc:sldLayoutMk cId="635847227" sldId="2147483672"/>
          </pc:sldLayoutMkLst>
        </pc:sldLayoutChg>
        <pc:sldLayoutChg chg="add del modTransition">
          <pc:chgData name="Nilesh Kalani" userId="5585660e4fdb978b" providerId="LiveId" clId="{DAC795EE-65E1-430E-B26B-886C932C17FA}" dt="2025-01-06T04:29:14.121" v="1523"/>
          <pc:sldLayoutMkLst>
            <pc:docMk/>
            <pc:sldMasterMk cId="1791395197" sldId="2147483674"/>
            <pc:sldLayoutMk cId="2343711193" sldId="2147483673"/>
          </pc:sldLayoutMkLst>
        </pc:sldLayoutChg>
      </pc:sldMasterChg>
      <pc:sldMasterChg chg="add del addSldLayout delSldLayout">
        <pc:chgData name="Nilesh Kalani" userId="5585660e4fdb978b" providerId="LiveId" clId="{DAC795EE-65E1-430E-B26B-886C932C17FA}" dt="2025-01-05T11:48:53.823" v="13" actId="26606"/>
        <pc:sldMasterMkLst>
          <pc:docMk/>
          <pc:sldMasterMk cId="945908394" sldId="2147483675"/>
        </pc:sldMasterMkLst>
        <pc:sldLayoutChg chg="add del">
          <pc:chgData name="Nilesh Kalani" userId="5585660e4fdb978b" providerId="LiveId" clId="{DAC795EE-65E1-430E-B26B-886C932C17FA}" dt="2025-01-05T11:48:53.823" v="13" actId="26606"/>
          <pc:sldLayoutMkLst>
            <pc:docMk/>
            <pc:sldMasterMk cId="945908394" sldId="2147483675"/>
            <pc:sldLayoutMk cId="2141032165" sldId="2147483676"/>
          </pc:sldLayoutMkLst>
        </pc:sldLayoutChg>
        <pc:sldLayoutChg chg="add del">
          <pc:chgData name="Nilesh Kalani" userId="5585660e4fdb978b" providerId="LiveId" clId="{DAC795EE-65E1-430E-B26B-886C932C17FA}" dt="2025-01-05T11:48:53.823" v="13" actId="26606"/>
          <pc:sldLayoutMkLst>
            <pc:docMk/>
            <pc:sldMasterMk cId="945908394" sldId="2147483675"/>
            <pc:sldLayoutMk cId="2321128445" sldId="2147483677"/>
          </pc:sldLayoutMkLst>
        </pc:sldLayoutChg>
        <pc:sldLayoutChg chg="add del">
          <pc:chgData name="Nilesh Kalani" userId="5585660e4fdb978b" providerId="LiveId" clId="{DAC795EE-65E1-430E-B26B-886C932C17FA}" dt="2025-01-05T11:48:53.823" v="13" actId="26606"/>
          <pc:sldLayoutMkLst>
            <pc:docMk/>
            <pc:sldMasterMk cId="945908394" sldId="2147483675"/>
            <pc:sldLayoutMk cId="4049954194" sldId="2147483678"/>
          </pc:sldLayoutMkLst>
        </pc:sldLayoutChg>
        <pc:sldLayoutChg chg="add del">
          <pc:chgData name="Nilesh Kalani" userId="5585660e4fdb978b" providerId="LiveId" clId="{DAC795EE-65E1-430E-B26B-886C932C17FA}" dt="2025-01-05T11:48:53.823" v="13" actId="26606"/>
          <pc:sldLayoutMkLst>
            <pc:docMk/>
            <pc:sldMasterMk cId="945908394" sldId="2147483675"/>
            <pc:sldLayoutMk cId="4011809617" sldId="2147483679"/>
          </pc:sldLayoutMkLst>
        </pc:sldLayoutChg>
        <pc:sldLayoutChg chg="add del">
          <pc:chgData name="Nilesh Kalani" userId="5585660e4fdb978b" providerId="LiveId" clId="{DAC795EE-65E1-430E-B26B-886C932C17FA}" dt="2025-01-05T11:48:53.823" v="13" actId="26606"/>
          <pc:sldLayoutMkLst>
            <pc:docMk/>
            <pc:sldMasterMk cId="945908394" sldId="2147483675"/>
            <pc:sldLayoutMk cId="1458761929" sldId="2147483680"/>
          </pc:sldLayoutMkLst>
        </pc:sldLayoutChg>
        <pc:sldLayoutChg chg="add del">
          <pc:chgData name="Nilesh Kalani" userId="5585660e4fdb978b" providerId="LiveId" clId="{DAC795EE-65E1-430E-B26B-886C932C17FA}" dt="2025-01-05T11:48:53.823" v="13" actId="26606"/>
          <pc:sldLayoutMkLst>
            <pc:docMk/>
            <pc:sldMasterMk cId="945908394" sldId="2147483675"/>
            <pc:sldLayoutMk cId="3212475605" sldId="2147483681"/>
          </pc:sldLayoutMkLst>
        </pc:sldLayoutChg>
        <pc:sldLayoutChg chg="add del">
          <pc:chgData name="Nilesh Kalani" userId="5585660e4fdb978b" providerId="LiveId" clId="{DAC795EE-65E1-430E-B26B-886C932C17FA}" dt="2025-01-05T11:48:53.823" v="13" actId="26606"/>
          <pc:sldLayoutMkLst>
            <pc:docMk/>
            <pc:sldMasterMk cId="945908394" sldId="2147483675"/>
            <pc:sldLayoutMk cId="2999679270" sldId="2147483682"/>
          </pc:sldLayoutMkLst>
        </pc:sldLayoutChg>
        <pc:sldLayoutChg chg="add del">
          <pc:chgData name="Nilesh Kalani" userId="5585660e4fdb978b" providerId="LiveId" clId="{DAC795EE-65E1-430E-B26B-886C932C17FA}" dt="2025-01-05T11:48:53.823" v="13" actId="26606"/>
          <pc:sldLayoutMkLst>
            <pc:docMk/>
            <pc:sldMasterMk cId="945908394" sldId="2147483675"/>
            <pc:sldLayoutMk cId="681116795" sldId="2147483683"/>
          </pc:sldLayoutMkLst>
        </pc:sldLayoutChg>
        <pc:sldLayoutChg chg="add del">
          <pc:chgData name="Nilesh Kalani" userId="5585660e4fdb978b" providerId="LiveId" clId="{DAC795EE-65E1-430E-B26B-886C932C17FA}" dt="2025-01-05T11:48:53.823" v="13" actId="26606"/>
          <pc:sldLayoutMkLst>
            <pc:docMk/>
            <pc:sldMasterMk cId="945908394" sldId="2147483675"/>
            <pc:sldLayoutMk cId="2601610289" sldId="2147483684"/>
          </pc:sldLayoutMkLst>
        </pc:sldLayoutChg>
        <pc:sldLayoutChg chg="add del">
          <pc:chgData name="Nilesh Kalani" userId="5585660e4fdb978b" providerId="LiveId" clId="{DAC795EE-65E1-430E-B26B-886C932C17FA}" dt="2025-01-05T11:48:53.823" v="13" actId="26606"/>
          <pc:sldLayoutMkLst>
            <pc:docMk/>
            <pc:sldMasterMk cId="945908394" sldId="2147483675"/>
            <pc:sldLayoutMk cId="670805911" sldId="2147483685"/>
          </pc:sldLayoutMkLst>
        </pc:sldLayoutChg>
        <pc:sldLayoutChg chg="add del">
          <pc:chgData name="Nilesh Kalani" userId="5585660e4fdb978b" providerId="LiveId" clId="{DAC795EE-65E1-430E-B26B-886C932C17FA}" dt="2025-01-05T11:48:53.823" v="13" actId="26606"/>
          <pc:sldLayoutMkLst>
            <pc:docMk/>
            <pc:sldMasterMk cId="945908394" sldId="2147483675"/>
            <pc:sldLayoutMk cId="3830326338" sldId="2147483686"/>
          </pc:sldLayoutMkLst>
        </pc:sldLayoutChg>
      </pc:sldMasterChg>
      <pc:sldMasterChg chg="add del addSldLayout delSldLayout">
        <pc:chgData name="Nilesh Kalani" userId="5585660e4fdb978b" providerId="LiveId" clId="{DAC795EE-65E1-430E-B26B-886C932C17FA}" dt="2025-01-05T11:48:41.479" v="9" actId="26606"/>
        <pc:sldMasterMkLst>
          <pc:docMk/>
          <pc:sldMasterMk cId="1089704810" sldId="2147483711"/>
        </pc:sldMasterMkLst>
        <pc:sldLayoutChg chg="add del">
          <pc:chgData name="Nilesh Kalani" userId="5585660e4fdb978b" providerId="LiveId" clId="{DAC795EE-65E1-430E-B26B-886C932C17FA}" dt="2025-01-05T11:48:41.479" v="9" actId="26606"/>
          <pc:sldLayoutMkLst>
            <pc:docMk/>
            <pc:sldMasterMk cId="1089704810" sldId="2147483711"/>
            <pc:sldLayoutMk cId="3459400604" sldId="2147483700"/>
          </pc:sldLayoutMkLst>
        </pc:sldLayoutChg>
        <pc:sldLayoutChg chg="add del">
          <pc:chgData name="Nilesh Kalani" userId="5585660e4fdb978b" providerId="LiveId" clId="{DAC795EE-65E1-430E-B26B-886C932C17FA}" dt="2025-01-05T11:48:41.479" v="9" actId="26606"/>
          <pc:sldLayoutMkLst>
            <pc:docMk/>
            <pc:sldMasterMk cId="1089704810" sldId="2147483711"/>
            <pc:sldLayoutMk cId="2395551036" sldId="2147483701"/>
          </pc:sldLayoutMkLst>
        </pc:sldLayoutChg>
        <pc:sldLayoutChg chg="add del">
          <pc:chgData name="Nilesh Kalani" userId="5585660e4fdb978b" providerId="LiveId" clId="{DAC795EE-65E1-430E-B26B-886C932C17FA}" dt="2025-01-05T11:48:41.479" v="9" actId="26606"/>
          <pc:sldLayoutMkLst>
            <pc:docMk/>
            <pc:sldMasterMk cId="1089704810" sldId="2147483711"/>
            <pc:sldLayoutMk cId="3690313106" sldId="2147483702"/>
          </pc:sldLayoutMkLst>
        </pc:sldLayoutChg>
        <pc:sldLayoutChg chg="add del">
          <pc:chgData name="Nilesh Kalani" userId="5585660e4fdb978b" providerId="LiveId" clId="{DAC795EE-65E1-430E-B26B-886C932C17FA}" dt="2025-01-05T11:48:41.479" v="9" actId="26606"/>
          <pc:sldLayoutMkLst>
            <pc:docMk/>
            <pc:sldMasterMk cId="1089704810" sldId="2147483711"/>
            <pc:sldLayoutMk cId="3720244129" sldId="2147483703"/>
          </pc:sldLayoutMkLst>
        </pc:sldLayoutChg>
        <pc:sldLayoutChg chg="add del">
          <pc:chgData name="Nilesh Kalani" userId="5585660e4fdb978b" providerId="LiveId" clId="{DAC795EE-65E1-430E-B26B-886C932C17FA}" dt="2025-01-05T11:48:41.479" v="9" actId="26606"/>
          <pc:sldLayoutMkLst>
            <pc:docMk/>
            <pc:sldMasterMk cId="1089704810" sldId="2147483711"/>
            <pc:sldLayoutMk cId="33828411" sldId="2147483704"/>
          </pc:sldLayoutMkLst>
        </pc:sldLayoutChg>
        <pc:sldLayoutChg chg="add del">
          <pc:chgData name="Nilesh Kalani" userId="5585660e4fdb978b" providerId="LiveId" clId="{DAC795EE-65E1-430E-B26B-886C932C17FA}" dt="2025-01-05T11:48:41.479" v="9" actId="26606"/>
          <pc:sldLayoutMkLst>
            <pc:docMk/>
            <pc:sldMasterMk cId="1089704810" sldId="2147483711"/>
            <pc:sldLayoutMk cId="2605631481" sldId="2147483705"/>
          </pc:sldLayoutMkLst>
        </pc:sldLayoutChg>
        <pc:sldLayoutChg chg="add del">
          <pc:chgData name="Nilesh Kalani" userId="5585660e4fdb978b" providerId="LiveId" clId="{DAC795EE-65E1-430E-B26B-886C932C17FA}" dt="2025-01-05T11:48:41.479" v="9" actId="26606"/>
          <pc:sldLayoutMkLst>
            <pc:docMk/>
            <pc:sldMasterMk cId="1089704810" sldId="2147483711"/>
            <pc:sldLayoutMk cId="1772571874" sldId="2147483706"/>
          </pc:sldLayoutMkLst>
        </pc:sldLayoutChg>
        <pc:sldLayoutChg chg="add del">
          <pc:chgData name="Nilesh Kalani" userId="5585660e4fdb978b" providerId="LiveId" clId="{DAC795EE-65E1-430E-B26B-886C932C17FA}" dt="2025-01-05T11:48:41.479" v="9" actId="26606"/>
          <pc:sldLayoutMkLst>
            <pc:docMk/>
            <pc:sldMasterMk cId="1089704810" sldId="2147483711"/>
            <pc:sldLayoutMk cId="3606775613" sldId="2147483707"/>
          </pc:sldLayoutMkLst>
        </pc:sldLayoutChg>
        <pc:sldLayoutChg chg="add del">
          <pc:chgData name="Nilesh Kalani" userId="5585660e4fdb978b" providerId="LiveId" clId="{DAC795EE-65E1-430E-B26B-886C932C17FA}" dt="2025-01-05T11:48:41.479" v="9" actId="26606"/>
          <pc:sldLayoutMkLst>
            <pc:docMk/>
            <pc:sldMasterMk cId="1089704810" sldId="2147483711"/>
            <pc:sldLayoutMk cId="3277107626" sldId="2147483708"/>
          </pc:sldLayoutMkLst>
        </pc:sldLayoutChg>
        <pc:sldLayoutChg chg="add del">
          <pc:chgData name="Nilesh Kalani" userId="5585660e4fdb978b" providerId="LiveId" clId="{DAC795EE-65E1-430E-B26B-886C932C17FA}" dt="2025-01-05T11:48:41.479" v="9" actId="26606"/>
          <pc:sldLayoutMkLst>
            <pc:docMk/>
            <pc:sldMasterMk cId="1089704810" sldId="2147483711"/>
            <pc:sldLayoutMk cId="3904171187" sldId="2147483709"/>
          </pc:sldLayoutMkLst>
        </pc:sldLayoutChg>
        <pc:sldLayoutChg chg="add del">
          <pc:chgData name="Nilesh Kalani" userId="5585660e4fdb978b" providerId="LiveId" clId="{DAC795EE-65E1-430E-B26B-886C932C17FA}" dt="2025-01-05T11:48:41.479" v="9" actId="26606"/>
          <pc:sldLayoutMkLst>
            <pc:docMk/>
            <pc:sldMasterMk cId="1089704810" sldId="2147483711"/>
            <pc:sldLayoutMk cId="159136707" sldId="2147483710"/>
          </pc:sldLayoutMkLst>
        </pc:sldLayoutChg>
      </pc:sldMasterChg>
      <pc:sldMasterChg chg="add del addSldLayout delSldLayout">
        <pc:chgData name="Nilesh Kalani" userId="5585660e4fdb978b" providerId="LiveId" clId="{DAC795EE-65E1-430E-B26B-886C932C17FA}" dt="2025-01-05T11:48:52.130" v="11" actId="26606"/>
        <pc:sldMasterMkLst>
          <pc:docMk/>
          <pc:sldMasterMk cId="3782599033" sldId="2147483737"/>
        </pc:sldMasterMkLst>
        <pc:sldLayoutChg chg="add del">
          <pc:chgData name="Nilesh Kalani" userId="5585660e4fdb978b" providerId="LiveId" clId="{DAC795EE-65E1-430E-B26B-886C932C17FA}" dt="2025-01-05T11:48:52.130" v="11" actId="26606"/>
          <pc:sldLayoutMkLst>
            <pc:docMk/>
            <pc:sldMasterMk cId="3782599033" sldId="2147483737"/>
            <pc:sldLayoutMk cId="2702746597" sldId="2147483726"/>
          </pc:sldLayoutMkLst>
        </pc:sldLayoutChg>
        <pc:sldLayoutChg chg="add del">
          <pc:chgData name="Nilesh Kalani" userId="5585660e4fdb978b" providerId="LiveId" clId="{DAC795EE-65E1-430E-B26B-886C932C17FA}" dt="2025-01-05T11:48:52.130" v="11" actId="26606"/>
          <pc:sldLayoutMkLst>
            <pc:docMk/>
            <pc:sldMasterMk cId="3782599033" sldId="2147483737"/>
            <pc:sldLayoutMk cId="1347817954" sldId="2147483727"/>
          </pc:sldLayoutMkLst>
        </pc:sldLayoutChg>
        <pc:sldLayoutChg chg="add del">
          <pc:chgData name="Nilesh Kalani" userId="5585660e4fdb978b" providerId="LiveId" clId="{DAC795EE-65E1-430E-B26B-886C932C17FA}" dt="2025-01-05T11:48:52.130" v="11" actId="26606"/>
          <pc:sldLayoutMkLst>
            <pc:docMk/>
            <pc:sldMasterMk cId="3782599033" sldId="2147483737"/>
            <pc:sldLayoutMk cId="3977193105" sldId="2147483728"/>
          </pc:sldLayoutMkLst>
        </pc:sldLayoutChg>
        <pc:sldLayoutChg chg="add del">
          <pc:chgData name="Nilesh Kalani" userId="5585660e4fdb978b" providerId="LiveId" clId="{DAC795EE-65E1-430E-B26B-886C932C17FA}" dt="2025-01-05T11:48:52.130" v="11" actId="26606"/>
          <pc:sldLayoutMkLst>
            <pc:docMk/>
            <pc:sldMasterMk cId="3782599033" sldId="2147483737"/>
            <pc:sldLayoutMk cId="3957261910" sldId="2147483729"/>
          </pc:sldLayoutMkLst>
        </pc:sldLayoutChg>
        <pc:sldLayoutChg chg="add del">
          <pc:chgData name="Nilesh Kalani" userId="5585660e4fdb978b" providerId="LiveId" clId="{DAC795EE-65E1-430E-B26B-886C932C17FA}" dt="2025-01-05T11:48:52.130" v="11" actId="26606"/>
          <pc:sldLayoutMkLst>
            <pc:docMk/>
            <pc:sldMasterMk cId="3782599033" sldId="2147483737"/>
            <pc:sldLayoutMk cId="2741554442" sldId="2147483730"/>
          </pc:sldLayoutMkLst>
        </pc:sldLayoutChg>
        <pc:sldLayoutChg chg="add del">
          <pc:chgData name="Nilesh Kalani" userId="5585660e4fdb978b" providerId="LiveId" clId="{DAC795EE-65E1-430E-B26B-886C932C17FA}" dt="2025-01-05T11:48:52.130" v="11" actId="26606"/>
          <pc:sldLayoutMkLst>
            <pc:docMk/>
            <pc:sldMasterMk cId="3782599033" sldId="2147483737"/>
            <pc:sldLayoutMk cId="3078836015" sldId="2147483731"/>
          </pc:sldLayoutMkLst>
        </pc:sldLayoutChg>
        <pc:sldLayoutChg chg="add del">
          <pc:chgData name="Nilesh Kalani" userId="5585660e4fdb978b" providerId="LiveId" clId="{DAC795EE-65E1-430E-B26B-886C932C17FA}" dt="2025-01-05T11:48:52.130" v="11" actId="26606"/>
          <pc:sldLayoutMkLst>
            <pc:docMk/>
            <pc:sldMasterMk cId="3782599033" sldId="2147483737"/>
            <pc:sldLayoutMk cId="1245978280" sldId="2147483732"/>
          </pc:sldLayoutMkLst>
        </pc:sldLayoutChg>
        <pc:sldLayoutChg chg="add del">
          <pc:chgData name="Nilesh Kalani" userId="5585660e4fdb978b" providerId="LiveId" clId="{DAC795EE-65E1-430E-B26B-886C932C17FA}" dt="2025-01-05T11:48:52.130" v="11" actId="26606"/>
          <pc:sldLayoutMkLst>
            <pc:docMk/>
            <pc:sldMasterMk cId="3782599033" sldId="2147483737"/>
            <pc:sldLayoutMk cId="3313885636" sldId="2147483733"/>
          </pc:sldLayoutMkLst>
        </pc:sldLayoutChg>
        <pc:sldLayoutChg chg="add del">
          <pc:chgData name="Nilesh Kalani" userId="5585660e4fdb978b" providerId="LiveId" clId="{DAC795EE-65E1-430E-B26B-886C932C17FA}" dt="2025-01-05T11:48:52.130" v="11" actId="26606"/>
          <pc:sldLayoutMkLst>
            <pc:docMk/>
            <pc:sldMasterMk cId="3782599033" sldId="2147483737"/>
            <pc:sldLayoutMk cId="979097485" sldId="2147483734"/>
          </pc:sldLayoutMkLst>
        </pc:sldLayoutChg>
        <pc:sldLayoutChg chg="add del">
          <pc:chgData name="Nilesh Kalani" userId="5585660e4fdb978b" providerId="LiveId" clId="{DAC795EE-65E1-430E-B26B-886C932C17FA}" dt="2025-01-05T11:48:52.130" v="11" actId="26606"/>
          <pc:sldLayoutMkLst>
            <pc:docMk/>
            <pc:sldMasterMk cId="3782599033" sldId="2147483737"/>
            <pc:sldLayoutMk cId="4186494165" sldId="2147483735"/>
          </pc:sldLayoutMkLst>
        </pc:sldLayoutChg>
        <pc:sldLayoutChg chg="add del">
          <pc:chgData name="Nilesh Kalani" userId="5585660e4fdb978b" providerId="LiveId" clId="{DAC795EE-65E1-430E-B26B-886C932C17FA}" dt="2025-01-05T11:48:52.130" v="11" actId="26606"/>
          <pc:sldLayoutMkLst>
            <pc:docMk/>
            <pc:sldMasterMk cId="3782599033" sldId="2147483737"/>
            <pc:sldLayoutMk cId="1074413893" sldId="214748373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7F578-950D-4AA9-B239-59A5E6227739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C8031-3002-47F2-8C64-99A0D0F62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96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1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11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48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7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47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11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73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6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95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5" name="Picture 14" descr="Calculator, pen, compass, money and a paper with graphs printed on it">
            <a:extLst>
              <a:ext uri="{FF2B5EF4-FFF2-40B4-BE49-F238E27FC236}">
                <a16:creationId xmlns:a16="http://schemas.microsoft.com/office/drawing/2014/main" id="{75D6A1E1-9182-2F31-4751-BAF93181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39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B6026-BEDC-726D-1487-FC0D241A1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IN" b="1" dirty="0">
                <a:latin typeface="+mj-lt"/>
              </a:rPr>
              <a:t>A Comprehensive Financial Management Tool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A4432-3584-7CC2-44B5-742F788D3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just"/>
            <a:r>
              <a:rPr lang="en-US" sz="4400" b="1"/>
              <a:t>Personal Finance Tracker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73803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CA9305-8015-AB3E-718D-70556599943D}"/>
              </a:ext>
            </a:extLst>
          </p:cNvPr>
          <p:cNvSpPr txBox="1"/>
          <p:nvPr/>
        </p:nvSpPr>
        <p:spPr>
          <a:xfrm>
            <a:off x="1710812" y="2421032"/>
            <a:ext cx="848524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+mj-lt"/>
              </a:rPr>
              <a:t>Student Name: </a:t>
            </a:r>
            <a:r>
              <a:rPr lang="en-US" sz="2300" dirty="0">
                <a:latin typeface="+mj-lt"/>
              </a:rPr>
              <a:t>Kalani Janvi Nileshbhai</a:t>
            </a:r>
          </a:p>
          <a:p>
            <a:pPr algn="just"/>
            <a:r>
              <a:rPr lang="en-US" sz="2500" b="1" dirty="0">
                <a:latin typeface="+mj-lt"/>
              </a:rPr>
              <a:t>Student Name:</a:t>
            </a:r>
            <a:r>
              <a:rPr lang="en-US" dirty="0">
                <a:latin typeface="+mj-lt"/>
              </a:rPr>
              <a:t> </a:t>
            </a:r>
            <a:r>
              <a:rPr lang="en-US" sz="2300" dirty="0">
                <a:latin typeface="+mj-lt"/>
              </a:rPr>
              <a:t>Patel Kavya Bhavinbhai</a:t>
            </a:r>
          </a:p>
          <a:p>
            <a:pPr algn="just"/>
            <a:r>
              <a:rPr lang="en-US" sz="2500" b="1" dirty="0">
                <a:latin typeface="+mj-lt"/>
              </a:rPr>
              <a:t>College Name: </a:t>
            </a:r>
            <a:r>
              <a:rPr lang="en-US" sz="2300" dirty="0">
                <a:latin typeface="+mj-lt"/>
              </a:rPr>
              <a:t>G H Patel College Of Engineering &amp; Technology</a:t>
            </a:r>
          </a:p>
          <a:p>
            <a:pPr algn="just"/>
            <a:r>
              <a:rPr lang="en-IN" sz="2500" b="1" dirty="0">
                <a:latin typeface="+mj-lt"/>
              </a:rPr>
              <a:t>Course Name:</a:t>
            </a:r>
            <a:r>
              <a:rPr lang="en-IN" dirty="0">
                <a:latin typeface="+mj-lt"/>
              </a:rPr>
              <a:t> </a:t>
            </a:r>
            <a:r>
              <a:rPr lang="en-IN" sz="2300" dirty="0">
                <a:latin typeface="+mj-lt"/>
              </a:rPr>
              <a:t>Mini Project (102800401)</a:t>
            </a:r>
          </a:p>
          <a:p>
            <a:pPr algn="just"/>
            <a:r>
              <a:rPr lang="en-IN" sz="2500" b="1" dirty="0">
                <a:latin typeface="+mj-lt"/>
              </a:rPr>
              <a:t>Professor Name: </a:t>
            </a:r>
            <a:r>
              <a:rPr lang="en-IN" sz="2300" dirty="0">
                <a:latin typeface="+mj-lt"/>
              </a:rPr>
              <a:t>Prof.Jay Pandya</a:t>
            </a:r>
          </a:p>
        </p:txBody>
      </p:sp>
    </p:spTree>
    <p:extLst>
      <p:ext uri="{BB962C8B-B14F-4D97-AF65-F5344CB8AC3E}">
        <p14:creationId xmlns:p14="http://schemas.microsoft.com/office/powerpoint/2010/main" val="1745839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67ACE-A345-10DF-138B-62A499EBECB9}"/>
              </a:ext>
            </a:extLst>
          </p:cNvPr>
          <p:cNvSpPr txBox="1"/>
          <p:nvPr/>
        </p:nvSpPr>
        <p:spPr>
          <a:xfrm>
            <a:off x="6096000" y="1524000"/>
            <a:ext cx="4572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6958E70-80C5-4642-B5AC-ACDBCB13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DC8DFAE-D351-4C9E-B50E-9D415540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17358">
            <a:off x="-804994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405B2-5FE7-783B-D0B6-08869FB40786}"/>
              </a:ext>
            </a:extLst>
          </p:cNvPr>
          <p:cNvSpPr txBox="1"/>
          <p:nvPr/>
        </p:nvSpPr>
        <p:spPr>
          <a:xfrm>
            <a:off x="549473" y="3436374"/>
            <a:ext cx="3238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Overview</a:t>
            </a:r>
            <a:r>
              <a:rPr lang="en-IN" sz="45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endParaRPr lang="en-US" sz="45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12D868-3848-A5AE-42C9-CA2FC7E02ED9}"/>
              </a:ext>
            </a:extLst>
          </p:cNvPr>
          <p:cNvSpPr txBox="1"/>
          <p:nvPr/>
        </p:nvSpPr>
        <p:spPr>
          <a:xfrm>
            <a:off x="3634127" y="357537"/>
            <a:ext cx="57011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500" b="1" dirty="0">
                <a:latin typeface="+mj-lt"/>
              </a:rPr>
              <a:t>Domain: </a:t>
            </a:r>
            <a:r>
              <a:rPr lang="en-IN" dirty="0">
                <a:latin typeface="+mj-lt"/>
              </a:rPr>
              <a:t>Financial Technology (FinTech).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FCC1CB-D52A-B5DA-9562-660D8D415A76}"/>
              </a:ext>
            </a:extLst>
          </p:cNvPr>
          <p:cNvSpPr txBox="1"/>
          <p:nvPr/>
        </p:nvSpPr>
        <p:spPr>
          <a:xfrm>
            <a:off x="4678130" y="1252854"/>
            <a:ext cx="598987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b="1" dirty="0">
                <a:latin typeface="+mj-lt"/>
              </a:rPr>
              <a:t>Objective: </a:t>
            </a:r>
            <a:r>
              <a:rPr lang="en-US" dirty="0">
                <a:latin typeface="+mj-lt"/>
              </a:rPr>
              <a:t>The primary objective of the Personal Finance Tracker is to </a:t>
            </a:r>
            <a:r>
              <a:rPr lang="en-US" b="1" dirty="0">
                <a:latin typeface="+mj-lt"/>
              </a:rPr>
              <a:t>help individuals manage their personal finances</a:t>
            </a:r>
            <a:r>
              <a:rPr lang="en-US" dirty="0">
                <a:latin typeface="+mj-lt"/>
              </a:rPr>
              <a:t> by tracking their income, expenses, savings, and investments. It aims to provide users with insights into their financial habits, promote better budgeting, and assist in achieving their financial goals.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C787A3-36D4-6D5C-06AC-90CBDCEFBC7B}"/>
              </a:ext>
            </a:extLst>
          </p:cNvPr>
          <p:cNvSpPr txBox="1"/>
          <p:nvPr/>
        </p:nvSpPr>
        <p:spPr>
          <a:xfrm>
            <a:off x="5484246" y="3810000"/>
            <a:ext cx="624348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500" b="1" dirty="0">
                <a:latin typeface="+mj-lt"/>
              </a:rPr>
              <a:t>Description: </a:t>
            </a:r>
            <a:r>
              <a:rPr lang="en-US" dirty="0">
                <a:latin typeface="+mj-lt"/>
              </a:rPr>
              <a:t>The Personal Finance Tracker is a user-friendly application that helps individuals manage their finances by tracking income, expenses, savings, and investments. It features a dashboard for an overview, allows budget setting, monitors spending habits, sets savings goals, and provides detailed reports and alerts to assist users in making informed financial decisions.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5164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B2B3-F3C6-6F5D-2193-D85E4E0B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3815903"/>
            <a:ext cx="7049729" cy="2643891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100" b="1" dirty="0">
                <a:latin typeface="+mj-lt"/>
              </a:rPr>
              <a:t>Solution:</a:t>
            </a:r>
          </a:p>
          <a:p>
            <a:pPr algn="just">
              <a:lnSpc>
                <a:spcPct val="115000"/>
              </a:lnSpc>
              <a:buFont typeface="+mj-lt"/>
              <a:buAutoNum type="arabicPeriod"/>
            </a:pPr>
            <a:r>
              <a:rPr lang="en-US" sz="1900" b="1" dirty="0">
                <a:latin typeface="+mj-lt"/>
              </a:rPr>
              <a:t>Comprehensive Financial Management: </a:t>
            </a:r>
            <a:r>
              <a:rPr lang="en-US" sz="1600" dirty="0">
                <a:latin typeface="+mj-lt"/>
              </a:rPr>
              <a:t>The Personal Finance Tracker consolidates all financial information into one user-friendly application, providing a clear overview and detailed insights.</a:t>
            </a:r>
          </a:p>
          <a:p>
            <a:pPr algn="just">
              <a:lnSpc>
                <a:spcPct val="115000"/>
              </a:lnSpc>
              <a:buFont typeface="+mj-lt"/>
              <a:buAutoNum type="arabicPeriod"/>
            </a:pPr>
            <a:r>
              <a:rPr lang="en-US" sz="1900" b="1" dirty="0">
                <a:latin typeface="+mj-lt"/>
              </a:rPr>
              <a:t>Budgeting and Goal Setting</a:t>
            </a:r>
            <a:r>
              <a:rPr lang="en-US" sz="1900" dirty="0">
                <a:latin typeface="+mj-lt"/>
              </a:rPr>
              <a:t>: </a:t>
            </a:r>
            <a:r>
              <a:rPr lang="en-US" sz="1600" dirty="0">
                <a:latin typeface="+mj-lt"/>
              </a:rPr>
              <a:t>The app enables users to set budgets, track spending habits, and achieve savings goals, promoting better financial discipline and decision-making.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4E2F6-E437-3FB5-A6C5-4E1C2B9F53D7}"/>
              </a:ext>
            </a:extLst>
          </p:cNvPr>
          <p:cNvSpPr txBox="1"/>
          <p:nvPr/>
        </p:nvSpPr>
        <p:spPr>
          <a:xfrm>
            <a:off x="403123" y="1132723"/>
            <a:ext cx="6982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100" b="1" dirty="0">
                <a:latin typeface="+mj-lt"/>
              </a:rPr>
              <a:t>Problem </a:t>
            </a:r>
            <a:r>
              <a:rPr lang="en-US" sz="2100" b="1">
                <a:latin typeface="+mj-lt"/>
              </a:rPr>
              <a:t>Statement: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100" b="1" dirty="0">
              <a:latin typeface="+mj-lt"/>
            </a:endParaRPr>
          </a:p>
          <a:p>
            <a:pPr algn="just">
              <a:buFont typeface="+mj-lt"/>
              <a:buAutoNum type="arabicPeriod"/>
            </a:pPr>
            <a:r>
              <a:rPr lang="en-US" sz="1900" b="1" dirty="0">
                <a:latin typeface="+mj-lt"/>
              </a:rPr>
              <a:t>Lack of Financial Awareness</a:t>
            </a:r>
            <a:r>
              <a:rPr lang="en-US" sz="1900" dirty="0">
                <a:latin typeface="+mj-lt"/>
              </a:rPr>
              <a:t>: </a:t>
            </a:r>
            <a:r>
              <a:rPr lang="en-US" sz="1600" dirty="0">
                <a:latin typeface="+mj-lt"/>
              </a:rPr>
              <a:t>Many individuals struggle with understanding and managing their personal finances, leading to poor financial decisions and stress.</a:t>
            </a:r>
          </a:p>
          <a:p>
            <a:pPr algn="just">
              <a:buFont typeface="+mj-lt"/>
              <a:buAutoNum type="arabicPeriod"/>
            </a:pPr>
            <a:endParaRPr lang="en-US" sz="1600" dirty="0">
              <a:latin typeface="+mj-lt"/>
            </a:endParaRPr>
          </a:p>
          <a:p>
            <a:pPr algn="just">
              <a:buFont typeface="+mj-lt"/>
              <a:buAutoNum type="arabicPeriod"/>
            </a:pPr>
            <a:r>
              <a:rPr lang="en-US" sz="1900" b="1" dirty="0">
                <a:latin typeface="+mj-lt"/>
              </a:rPr>
              <a:t>Disorganized Financial Records</a:t>
            </a:r>
            <a:r>
              <a:rPr lang="en-US" sz="1900" dirty="0">
                <a:latin typeface="+mj-lt"/>
              </a:rPr>
              <a:t>: </a:t>
            </a:r>
            <a:r>
              <a:rPr lang="en-US" sz="1600" dirty="0">
                <a:latin typeface="+mj-lt"/>
              </a:rPr>
              <a:t>People often have scattered financial information across different platforms, making it difficult to track income, expenses, and investments efficiently.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8B579-D970-E902-402A-4DC2B198D2DF}"/>
              </a:ext>
            </a:extLst>
          </p:cNvPr>
          <p:cNvSpPr txBox="1"/>
          <p:nvPr/>
        </p:nvSpPr>
        <p:spPr>
          <a:xfrm>
            <a:off x="8782625" y="3605213"/>
            <a:ext cx="309474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b="1" dirty="0">
                <a:solidFill>
                  <a:schemeClr val="bg1"/>
                </a:solidFill>
                <a:latin typeface="+mj-lt"/>
              </a:rPr>
              <a:t>Problem Statement &amp; Solution:</a:t>
            </a:r>
            <a:endParaRPr lang="en-IN" sz="41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2245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BBA38-4E43-5674-D0BB-C5D57E44A2BF}"/>
              </a:ext>
            </a:extLst>
          </p:cNvPr>
          <p:cNvSpPr txBox="1"/>
          <p:nvPr/>
        </p:nvSpPr>
        <p:spPr>
          <a:xfrm>
            <a:off x="6096000" y="1524000"/>
            <a:ext cx="45720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958E70-80C5-4642-B5AC-ACDBCB13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DC8DFAE-D351-4C9E-B50E-9D415540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17358">
            <a:off x="-804994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D6CE6-1A89-EE07-9FC4-91645C5A0F19}"/>
              </a:ext>
            </a:extLst>
          </p:cNvPr>
          <p:cNvSpPr txBox="1"/>
          <p:nvPr/>
        </p:nvSpPr>
        <p:spPr>
          <a:xfrm>
            <a:off x="385405" y="3272173"/>
            <a:ext cx="314275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b="1" dirty="0">
                <a:solidFill>
                  <a:schemeClr val="bg1"/>
                </a:solidFill>
                <a:latin typeface="+mj-lt"/>
              </a:rPr>
              <a:t>Feature &amp; Technology:</a:t>
            </a:r>
            <a:endParaRPr lang="en-IN" sz="4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99393-5AA9-1267-469F-347606B7FC38}"/>
              </a:ext>
            </a:extLst>
          </p:cNvPr>
          <p:cNvSpPr txBox="1"/>
          <p:nvPr/>
        </p:nvSpPr>
        <p:spPr>
          <a:xfrm>
            <a:off x="4040878" y="761406"/>
            <a:ext cx="2084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+mj-lt"/>
              </a:rPr>
              <a:t>Features: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4077E2-6584-CA2E-65B2-9EE18EF31ABC}"/>
              </a:ext>
            </a:extLst>
          </p:cNvPr>
          <p:cNvSpPr txBox="1"/>
          <p:nvPr/>
        </p:nvSpPr>
        <p:spPr>
          <a:xfrm>
            <a:off x="4384937" y="1429879"/>
            <a:ext cx="77616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1" dirty="0">
                <a:latin typeface="+mj-lt"/>
              </a:rPr>
              <a:t>Authentication</a:t>
            </a:r>
            <a:r>
              <a:rPr lang="en-US" dirty="0">
                <a:latin typeface="+mj-lt"/>
              </a:rPr>
              <a:t>: Secure login and profile management.</a:t>
            </a:r>
            <a:endParaRPr lang="en-US" b="0" i="0" dirty="0">
              <a:solidFill>
                <a:srgbClr val="F2DDCC"/>
              </a:solidFill>
              <a:effectLst/>
              <a:latin typeface="+mj-lt"/>
            </a:endParaRP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+mj-lt"/>
              </a:rPr>
              <a:t>Income &amp; Expense Tracking</a:t>
            </a:r>
            <a:r>
              <a:rPr lang="en-US" dirty="0">
                <a:latin typeface="+mj-lt"/>
              </a:rPr>
              <a:t>: Log, categorize, and track spending.</a:t>
            </a:r>
            <a:endParaRPr lang="en-US" dirty="0">
              <a:solidFill>
                <a:srgbClr val="F2DDCC"/>
              </a:solidFill>
              <a:latin typeface="+mj-lt"/>
            </a:endParaRP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+mj-lt"/>
              </a:rPr>
              <a:t>Budget Management</a:t>
            </a:r>
            <a:r>
              <a:rPr lang="en-US" dirty="0">
                <a:latin typeface="+mj-lt"/>
              </a:rPr>
              <a:t>: Set and monitor monthly budgets.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+mj-lt"/>
              </a:rPr>
              <a:t>Bill Reminders</a:t>
            </a:r>
            <a:r>
              <a:rPr lang="en-US" dirty="0">
                <a:latin typeface="+mj-lt"/>
              </a:rPr>
              <a:t>: Automatic payment reminders.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+mj-lt"/>
              </a:rPr>
              <a:t>Financial Goals</a:t>
            </a:r>
            <a:r>
              <a:rPr lang="en-US" dirty="0">
                <a:latin typeface="+mj-lt"/>
              </a:rPr>
              <a:t>: Track savings or debt goals.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07317A-8565-236D-05FC-34A9D7CD756A}"/>
              </a:ext>
            </a:extLst>
          </p:cNvPr>
          <p:cNvSpPr txBox="1"/>
          <p:nvPr/>
        </p:nvSpPr>
        <p:spPr>
          <a:xfrm>
            <a:off x="4479924" y="3595211"/>
            <a:ext cx="36825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500" b="1" dirty="0">
                <a:latin typeface="+mj-lt"/>
              </a:rPr>
              <a:t>Technologies Used: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6D8B62-A3AE-5731-503F-BA1AF514A913}"/>
              </a:ext>
            </a:extLst>
          </p:cNvPr>
          <p:cNvSpPr txBox="1"/>
          <p:nvPr/>
        </p:nvSpPr>
        <p:spPr>
          <a:xfrm>
            <a:off x="4722944" y="4379343"/>
            <a:ext cx="5211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b="1" dirty="0">
                <a:latin typeface="+mj-lt"/>
              </a:rPr>
              <a:t>Frontend</a:t>
            </a:r>
            <a:r>
              <a:rPr lang="en-IN" dirty="0">
                <a:latin typeface="+mj-lt"/>
              </a:rPr>
              <a:t>: HTML, CSS, JavaScript.</a:t>
            </a:r>
            <a:endParaRPr lang="en-US" dirty="0"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>
                <a:latin typeface="+mj-lt"/>
              </a:rPr>
              <a:t>Backend</a:t>
            </a:r>
            <a:r>
              <a:rPr lang="en-IN" dirty="0">
                <a:latin typeface="+mj-lt"/>
              </a:rPr>
              <a:t>: PHP, Laravel.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>
                <a:latin typeface="+mj-lt"/>
              </a:rPr>
              <a:t>Database</a:t>
            </a:r>
            <a:r>
              <a:rPr lang="en-IN" dirty="0">
                <a:latin typeface="+mj-lt"/>
              </a:rPr>
              <a:t>: MySQL.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+mj-lt"/>
              </a:rPr>
              <a:t>Authentication</a:t>
            </a:r>
            <a:r>
              <a:rPr lang="en-US" dirty="0">
                <a:latin typeface="+mj-lt"/>
              </a:rPr>
              <a:t>: PHP Sessions, Token-based Authentication.</a:t>
            </a:r>
            <a:endParaRPr lang="en-IN" dirty="0"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+mj-lt"/>
              </a:rPr>
              <a:t>Charts and Graphs: Chart.js.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+mj-lt"/>
              </a:rPr>
              <a:t>Deployment: XAMPP/WAMP.</a:t>
            </a:r>
          </a:p>
        </p:txBody>
      </p:sp>
    </p:spTree>
    <p:extLst>
      <p:ext uri="{BB962C8B-B14F-4D97-AF65-F5344CB8AC3E}">
        <p14:creationId xmlns:p14="http://schemas.microsoft.com/office/powerpoint/2010/main" val="265955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246E3E-B1B5-4174-E43A-2CED3483A044}"/>
              </a:ext>
            </a:extLst>
          </p:cNvPr>
          <p:cNvSpPr txBox="1"/>
          <p:nvPr/>
        </p:nvSpPr>
        <p:spPr>
          <a:xfrm>
            <a:off x="599767" y="403123"/>
            <a:ext cx="9606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Laptop Configuration for Development: </a:t>
            </a:r>
            <a:endParaRPr lang="en-IN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57EE0-CC9A-5125-2806-77D1C42133B8}"/>
              </a:ext>
            </a:extLst>
          </p:cNvPr>
          <p:cNvSpPr txBox="1"/>
          <p:nvPr/>
        </p:nvSpPr>
        <p:spPr>
          <a:xfrm>
            <a:off x="1101213" y="2054941"/>
            <a:ext cx="4709652" cy="301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255"/>
              </a:spcAft>
            </a:pPr>
            <a:r>
              <a:rPr lang="en-IN" sz="23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PC-1: </a:t>
            </a:r>
            <a:endParaRPr lang="en-IN" sz="23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255"/>
              </a:spcAft>
              <a:buFont typeface="Symbol" panose="05050102010706020507" pitchFamily="18" charset="2"/>
              <a:buChar char=""/>
            </a:pPr>
            <a:r>
              <a:rPr lang="en-IN" sz="23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Processor: </a:t>
            </a:r>
            <a:r>
              <a:rPr lang="en-IN" sz="23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12th Gen Intel(R) Core (TM) i5-1235U   1.30 GHz</a:t>
            </a:r>
          </a:p>
          <a:p>
            <a:pPr marL="342900" lvl="0" indent="-342900" algn="just">
              <a:lnSpc>
                <a:spcPct val="107000"/>
              </a:lnSpc>
              <a:spcAft>
                <a:spcPts val="1255"/>
              </a:spcAft>
              <a:buFont typeface="Symbol" panose="05050102010706020507" pitchFamily="18" charset="2"/>
              <a:buChar char=""/>
            </a:pPr>
            <a:r>
              <a:rPr lang="en-IN" sz="23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RAM:</a:t>
            </a:r>
            <a:r>
              <a:rPr lang="en-IN" sz="23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8.00 GB </a:t>
            </a:r>
          </a:p>
          <a:p>
            <a:pPr marL="342900" lvl="0" indent="-342900" algn="just">
              <a:lnSpc>
                <a:spcPct val="107000"/>
              </a:lnSpc>
              <a:spcAft>
                <a:spcPts val="1255"/>
              </a:spcAft>
              <a:buFont typeface="Symbol" panose="05050102010706020507" pitchFamily="18" charset="2"/>
              <a:buChar char=""/>
            </a:pPr>
            <a:r>
              <a:rPr lang="en-IN" sz="23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Storage:</a:t>
            </a:r>
            <a:r>
              <a:rPr lang="en-IN" sz="23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512GB SSD</a:t>
            </a:r>
          </a:p>
          <a:p>
            <a:pPr marL="342900" lvl="0" indent="-342900" algn="just">
              <a:lnSpc>
                <a:spcPct val="107000"/>
              </a:lnSpc>
              <a:spcAft>
                <a:spcPts val="1255"/>
              </a:spcAft>
              <a:buFont typeface="Symbol" panose="05050102010706020507" pitchFamily="18" charset="2"/>
              <a:buChar char=""/>
            </a:pPr>
            <a:r>
              <a:rPr lang="en-IN" sz="23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Operating System:</a:t>
            </a:r>
            <a:r>
              <a:rPr lang="en-IN" sz="23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Windows 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CA581-1B62-4537-C3C0-BA09DBCFF8CD}"/>
              </a:ext>
            </a:extLst>
          </p:cNvPr>
          <p:cNvSpPr txBox="1"/>
          <p:nvPr/>
        </p:nvSpPr>
        <p:spPr>
          <a:xfrm>
            <a:off x="6567948" y="2054940"/>
            <a:ext cx="4955458" cy="301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255"/>
              </a:spcAft>
            </a:pPr>
            <a:r>
              <a:rPr lang="en-IN" sz="23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PC-2:</a:t>
            </a:r>
            <a:endParaRPr lang="en-IN" sz="23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255"/>
              </a:spcAft>
              <a:buFont typeface="Symbol" panose="05050102010706020507" pitchFamily="18" charset="2"/>
              <a:buChar char=""/>
            </a:pPr>
            <a:r>
              <a:rPr lang="en-IN" sz="23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Processor: </a:t>
            </a:r>
            <a:r>
              <a:rPr lang="en-IN" sz="23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Intel(R)CPU N2840 @2.16Ghz 2.16. GHz</a:t>
            </a:r>
          </a:p>
          <a:p>
            <a:pPr marL="342900" lvl="0" indent="-342900" algn="just">
              <a:lnSpc>
                <a:spcPct val="107000"/>
              </a:lnSpc>
              <a:spcAft>
                <a:spcPts val="1255"/>
              </a:spcAft>
              <a:buFont typeface="Symbol" panose="05050102010706020507" pitchFamily="18" charset="2"/>
              <a:buChar char=""/>
            </a:pPr>
            <a:r>
              <a:rPr lang="en-IN" sz="23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RAM: </a:t>
            </a:r>
            <a:r>
              <a:rPr lang="en-IN" sz="23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8.00GB </a:t>
            </a:r>
          </a:p>
          <a:p>
            <a:pPr marL="342900" lvl="0" indent="-342900" algn="just">
              <a:lnSpc>
                <a:spcPct val="107000"/>
              </a:lnSpc>
              <a:spcAft>
                <a:spcPts val="1255"/>
              </a:spcAft>
              <a:buFont typeface="Symbol" panose="05050102010706020507" pitchFamily="18" charset="2"/>
              <a:buChar char=""/>
            </a:pPr>
            <a:r>
              <a:rPr lang="en-IN" sz="23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en-IN" sz="23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512GB HDD,250GB SSD</a:t>
            </a:r>
          </a:p>
          <a:p>
            <a:pPr marL="342900" lvl="0" indent="-342900" algn="just">
              <a:lnSpc>
                <a:spcPct val="107000"/>
              </a:lnSpc>
              <a:spcAft>
                <a:spcPts val="1255"/>
              </a:spcAft>
              <a:buFont typeface="Symbol" panose="05050102010706020507" pitchFamily="18" charset="2"/>
              <a:buChar char=""/>
            </a:pPr>
            <a:r>
              <a:rPr lang="en-IN" sz="23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Operating System: </a:t>
            </a:r>
            <a:r>
              <a:rPr lang="en-IN" sz="23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Windows 10 </a:t>
            </a:r>
          </a:p>
        </p:txBody>
      </p:sp>
    </p:spTree>
    <p:extLst>
      <p:ext uri="{BB962C8B-B14F-4D97-AF65-F5344CB8AC3E}">
        <p14:creationId xmlns:p14="http://schemas.microsoft.com/office/powerpoint/2010/main" val="379662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80B2E-CF94-C57C-AAB3-DAAA97D061FE}"/>
              </a:ext>
            </a:extLst>
          </p:cNvPr>
          <p:cNvSpPr txBox="1"/>
          <p:nvPr/>
        </p:nvSpPr>
        <p:spPr>
          <a:xfrm>
            <a:off x="2639853" y="2613392"/>
            <a:ext cx="69122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0" dirty="0">
                <a:latin typeface="+mj-lt"/>
              </a:rPr>
              <a:t>Thank you..</a:t>
            </a:r>
            <a:endParaRPr lang="en-IN" sz="1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523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451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Aptos</vt:lpstr>
      <vt:lpstr>Arial</vt:lpstr>
      <vt:lpstr>Avenir Next LT Pro</vt:lpstr>
      <vt:lpstr>Avenir Next LT Pro Light</vt:lpstr>
      <vt:lpstr>Calibri</vt:lpstr>
      <vt:lpstr>Sitka Subheading</vt:lpstr>
      <vt:lpstr>Symbol</vt:lpstr>
      <vt:lpstr>Times New Roman</vt:lpstr>
      <vt:lpstr>Wingdings</vt:lpstr>
      <vt:lpstr>PebbleVTI</vt:lpstr>
      <vt:lpstr>Personal Finance Tracker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Mitesh Patel</dc:creator>
  <cp:lastModifiedBy>Nilesh Kalani</cp:lastModifiedBy>
  <cp:revision>1</cp:revision>
  <dcterms:created xsi:type="dcterms:W3CDTF">2025-01-05T11:07:24Z</dcterms:created>
  <dcterms:modified xsi:type="dcterms:W3CDTF">2025-01-06T05:33:07Z</dcterms:modified>
</cp:coreProperties>
</file>