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8" r:id="rId9"/>
    <p:sldId id="262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420" y="67945"/>
            <a:ext cx="10668000" cy="130556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FOOD REVIEWS AND RATINGS</a:t>
            </a:r>
            <a:endParaRPr lang="en-US" u="sng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1245" y="2522855"/>
            <a:ext cx="2796540" cy="2734945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TEAM-15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19K41A05C8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19K41A05D0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19K41A05D6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4340" y="1851660"/>
            <a:ext cx="713994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1160"/>
            <a:ext cx="10972800" cy="669925"/>
          </a:xfrm>
        </p:spPr>
        <p:txBody>
          <a:bodyPr/>
          <a:p>
            <a:r>
              <a:rPr lang="en-US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br>
              <a:rPr lang="en-US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0450"/>
            <a:ext cx="10972800" cy="209359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conclude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we have developed a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NLP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using </a:t>
            </a:r>
            <a:r>
              <a:rPr lang="en-US" alt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Word2Vec and LSTM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</a:t>
            </a:r>
            <a:r>
              <a:rPr lang="en-US" alt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an accuracy of 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89.7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% 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en-IN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683" y="0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REFERENCES:</a:t>
            </a:r>
            <a:endParaRPr lang="en-IN" b="1" u="sng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027" y="1180730"/>
            <a:ext cx="10847773" cy="4996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1)[1] B. Prasad Majumder, S. Li, J. Ni, and J. McAuley, “Generating personalized recipes from historical user preferences,” Empirical Methods in Natural Language Processing (EMNLP), 2019. 5 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2)[2] M. Harvey, B. Ludwig, and D. Elswiler, “You are what you eat: Learning user tastes for rating prediction,” Lecture Notes in Computer Science, 2013. 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3)[3] J. Freyne and S. Berkovsky, “Intelligent food planning: personalized recipe recommendation,” 2010. 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4)[4] C.-Y. Teng, Y.-R. Lin, and L. Adamic, “Recipe recommendation using ingredient networks,” 2012.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5) [5] X. Mao, R. Yanghui, and Q. Li, “Recipe popularity prediction based on the analysis of social reviews,” 2013.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6) [6] J. Devlin, M.-W. Chang, K. Lee, and K. Toutanova, “Bert: Pre-training of deep bidirectional transformers for language understanding,” in North American Chapter of the Association for Computational Linguistics, 2019.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7)[7] https://www.irjet.net/archives/V7/i3/IRJET-V7I3387.pdf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8)[8] https://www.researchgate.net/publication/348603412_Sentiment_Analysis_for_Rating_Cooking_Recipes_Based_on_User%27s_Feedback_Using_Data_Mining_TechniquesClassification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9)[9] https://nevonprojects.com/cooking-recipe-rating-based-on-sentiment-analysis/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[10] https://www.irjet.net/archives/V7/i3/IRJET-V7I3387.pdf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4195"/>
            <a:ext cx="10515600" cy="820420"/>
          </a:xfrm>
        </p:spPr>
        <p:txBody>
          <a:bodyPr/>
          <a:lstStyle/>
          <a:p>
            <a:r>
              <a:rPr lang="en-US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b="1" u="sng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30"/>
            <a:ext cx="10515600" cy="46291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Natural Language Processing (NLP) is a field of computer science and linguistics concerned with the interactions between computers and human (natural) languages.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With the growth of web we can find a number of reviews or opinions on any product in many website.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Customer spends a lot of time looking for the right product based on the feedback the knowledgeable people share.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So, we've created a model that will rate the review given food accordingly and it is easy to make decisions .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385"/>
          </a:xfrm>
        </p:spPr>
        <p:txBody>
          <a:bodyPr/>
          <a:lstStyle/>
          <a:p>
            <a:r>
              <a:rPr lang="en-US" sz="4000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US" sz="4000" b="1" u="sng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10" y="1315720"/>
            <a:ext cx="11117580" cy="4535170"/>
          </a:xfrm>
        </p:spPr>
        <p:txBody>
          <a:bodyPr/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ym typeface="+mn-ea"/>
              </a:rPr>
              <a:t>The main objective of this study is to classify customer reviews and rate the food according to the review. </a:t>
            </a: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To measure the intensity of the sentiments generated from the customer reviews </a:t>
            </a:r>
            <a:endParaRPr lang="en-US" dirty="0"/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>
                <a:sym typeface="+mn-ea"/>
              </a:rPr>
              <a:t>To analyze the association between customer reviews and food they reviewed.</a:t>
            </a:r>
            <a:endParaRPr dirty="0"/>
          </a:p>
          <a:p>
            <a:pPr>
              <a:lnSpc>
                <a:spcPct val="15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BENEFITS:</a:t>
            </a:r>
            <a:endParaRPr lang="en-US" b="1" u="sng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85" y="887730"/>
            <a:ext cx="10953115" cy="58039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effectLst/>
                <a:sym typeface="+mn-ea"/>
              </a:rPr>
              <a:t> By analyzing the data collected  about the food review from the online </a:t>
            </a:r>
            <a:r>
              <a:rPr lang="en-US" dirty="0" err="1">
                <a:effectLst/>
                <a:sym typeface="+mn-ea"/>
              </a:rPr>
              <a:t>platforms,we</a:t>
            </a:r>
            <a:r>
              <a:rPr lang="en-US" dirty="0">
                <a:effectLst/>
                <a:sym typeface="+mn-ea"/>
              </a:rPr>
              <a:t> can conclude that they were many opinions on the food according to the recipe. </a:t>
            </a:r>
            <a:endParaRPr lang="en-US" b="0" i="0" dirty="0">
              <a:effectLst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effectLst/>
                <a:sym typeface="+mn-ea"/>
              </a:rPr>
              <a:t>These insights are very important because you can use them to dig deeper into the roots of these issues in order to improve and choose the best food.</a:t>
            </a:r>
            <a:endParaRPr lang="en-US" b="0" i="0" dirty="0">
              <a:effectLst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245"/>
          </a:xfrm>
        </p:spPr>
        <p:txBody>
          <a:bodyPr/>
          <a:lstStyle/>
          <a:p>
            <a:r>
              <a:rPr lang="en-US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US" b="1" u="sng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91945"/>
            <a:ext cx="10972800" cy="4735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9030"/>
          </a:xfrm>
        </p:spPr>
        <p:txBody>
          <a:bodyPr/>
          <a:lstStyle/>
          <a:p>
            <a:r>
              <a:rPr lang="en-US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US" b="1" u="sng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155"/>
            <a:ext cx="10515600" cy="43776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collection of dataset for food review contains product id , user id ,rating and review/summary.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We collected dataset from internet sources.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8325"/>
            <a:ext cx="10972800" cy="521335"/>
          </a:xfrm>
        </p:spPr>
        <p:txBody>
          <a:bodyPr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PRE-PROCESSING TECHNIQUES:</a:t>
            </a:r>
            <a:br>
              <a:rPr lang="en-IN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835"/>
            <a:ext cx="10972800" cy="442531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order to maintain the proper processing of model,we applied-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Tokenizaton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Stemming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Removing Punctaution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Removing Stop Words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/>
          <a:lstStyle/>
          <a:p>
            <a:r>
              <a:rPr lang="en-US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MODELS</a:t>
            </a:r>
            <a:endParaRPr lang="en-US" b="1" u="sng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0" y="1465580"/>
            <a:ext cx="10816590" cy="43903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 the food review and rating, we used NLP model.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 this, we used two models namely: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1.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Word2Vec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2.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LSTM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(LONG SHORT TERM MEMORY)        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RESULTS:</a:t>
            </a:r>
            <a:br>
              <a:rPr lang="en-IN" dirty="0"/>
            </a:br>
            <a:endParaRPr lang="en-US"/>
          </a:p>
        </p:txBody>
      </p:sp>
      <p:pic>
        <p:nvPicPr>
          <p:cNvPr id="4" name="Content Placeholder 3" descr="WhatsApp Image 2022-11-09 at 11.59.56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915" y="1313815"/>
            <a:ext cx="10306050" cy="4981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3046</Words>
  <Application>WPS Presentation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Blue Waves</vt:lpstr>
      <vt:lpstr>SPAM DETECTION IN EMAIL</vt:lpstr>
      <vt:lpstr>INTRODUCTION</vt:lpstr>
      <vt:lpstr>OBJECTIVE</vt:lpstr>
      <vt:lpstr>BENEFITS:</vt:lpstr>
      <vt:lpstr>DATASET</vt:lpstr>
      <vt:lpstr>DATASET</vt:lpstr>
      <vt:lpstr>DATA PRE-PROCESSING TECHNIQUES: </vt:lpstr>
      <vt:lpstr>MODELS</vt:lpstr>
      <vt:lpstr>RESULTS: </vt:lpstr>
      <vt:lpstr>CONCLUSION 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EMAIL DETECTION</dc:title>
  <dc:creator>Nihal Reddy Danda</dc:creator>
  <cp:lastModifiedBy>hp</cp:lastModifiedBy>
  <cp:revision>18</cp:revision>
  <dcterms:created xsi:type="dcterms:W3CDTF">2022-08-24T16:58:00Z</dcterms:created>
  <dcterms:modified xsi:type="dcterms:W3CDTF">2022-11-10T03:43:16Z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800DFB11060E452E8199D581A59F7EA8</vt:lpwstr>
  </property>
  <property fmtid="{D5CDD505-2E9C-101B-9397-08002B2CF9AE}" pid="3" name="KSOProductBuildVer">
    <vt:lpwstr>1033-11.2.0.11210</vt:lpwstr>
  </property>
</Properties>
</file>