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  <p:sldMasterId id="2147483673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77" r:id="rId14"/>
    <p:sldId id="270" r:id="rId15"/>
    <p:sldId id="271" r:id="rId16"/>
    <p:sldId id="273" r:id="rId17"/>
    <p:sldId id="274" r:id="rId18"/>
    <p:sldId id="275" r:id="rId19"/>
  </p:sldIdLst>
  <p:sldSz cx="12192000" cy="6858000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Roboto" charset="0"/>
      <p:regular r:id="rId25"/>
      <p:bold r:id="rId26"/>
      <p:italic r:id="rId27"/>
      <p:boldItalic r:id="rId28"/>
    </p:embeddedFont>
    <p:embeddedFont>
      <p:font typeface="Roboto Slab" charset="0"/>
      <p:regular r:id="rId29"/>
      <p:bold r:id="rId30"/>
    </p:embeddedFont>
    <p:embeddedFont>
      <p:font typeface="Open Sans" charset="0"/>
      <p:regular r:id="rId31"/>
      <p:bold r:id="rId32"/>
      <p:italic r:id="rId33"/>
      <p:boldItalic r:id="rId34"/>
    </p:embeddedFont>
    <p:embeddedFont>
      <p:font typeface="Bree Serif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40" y="-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change the contents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change the contents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change the contents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change the contents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change the contents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rtl="0">
              <a:spcBef>
                <a:spcPts val="0"/>
              </a:spcBef>
              <a:buSzPct val="100000"/>
              <a:defRPr sz="3200"/>
            </a:lvl1pPr>
            <a:lvl2pPr lvl="1" rtl="0">
              <a:spcBef>
                <a:spcPts val="0"/>
              </a:spcBef>
              <a:buSzPct val="100000"/>
              <a:defRPr sz="3200"/>
            </a:lvl2pPr>
            <a:lvl3pPr lvl="2" rtl="0">
              <a:spcBef>
                <a:spcPts val="0"/>
              </a:spcBef>
              <a:buSzPct val="100000"/>
              <a:defRPr sz="3200"/>
            </a:lvl3pPr>
            <a:lvl4pPr lvl="3" rtl="0">
              <a:spcBef>
                <a:spcPts val="0"/>
              </a:spcBef>
              <a:buSzPct val="100000"/>
              <a:defRPr sz="3200"/>
            </a:lvl4pPr>
            <a:lvl5pPr lvl="4" rtl="0">
              <a:spcBef>
                <a:spcPts val="0"/>
              </a:spcBef>
              <a:buSzPct val="100000"/>
              <a:defRPr sz="3200"/>
            </a:lvl5pPr>
            <a:lvl6pPr lvl="5" rtl="0">
              <a:spcBef>
                <a:spcPts val="0"/>
              </a:spcBef>
              <a:buSzPct val="100000"/>
              <a:defRPr sz="3200"/>
            </a:lvl6pPr>
            <a:lvl7pPr lvl="6" rtl="0">
              <a:spcBef>
                <a:spcPts val="0"/>
              </a:spcBef>
              <a:buSzPct val="100000"/>
              <a:defRPr sz="3200"/>
            </a:lvl7pPr>
            <a:lvl8pPr lvl="7" rtl="0">
              <a:spcBef>
                <a:spcPts val="0"/>
              </a:spcBef>
              <a:buSzPct val="100000"/>
              <a:defRPr sz="3200"/>
            </a:lvl8pPr>
            <a:lvl9pPr lvl="8" rtl="0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rtl="0">
              <a:spcBef>
                <a:spcPts val="0"/>
              </a:spcBef>
              <a:buSzPct val="100000"/>
              <a:defRPr sz="6400"/>
            </a:lvl1pPr>
            <a:lvl2pPr lvl="1" rtl="0">
              <a:spcBef>
                <a:spcPts val="0"/>
              </a:spcBef>
              <a:buSzPct val="100000"/>
              <a:defRPr sz="6400"/>
            </a:lvl2pPr>
            <a:lvl3pPr lvl="2" rtl="0">
              <a:spcBef>
                <a:spcPts val="0"/>
              </a:spcBef>
              <a:buSzPct val="100000"/>
              <a:defRPr sz="6400"/>
            </a:lvl3pPr>
            <a:lvl4pPr lvl="3" rtl="0">
              <a:spcBef>
                <a:spcPts val="0"/>
              </a:spcBef>
              <a:buSzPct val="100000"/>
              <a:defRPr sz="6400"/>
            </a:lvl4pPr>
            <a:lvl5pPr lvl="4" rtl="0">
              <a:spcBef>
                <a:spcPts val="0"/>
              </a:spcBef>
              <a:buSzPct val="100000"/>
              <a:defRPr sz="6400"/>
            </a:lvl5pPr>
            <a:lvl6pPr lvl="5" rtl="0">
              <a:spcBef>
                <a:spcPts val="0"/>
              </a:spcBef>
              <a:buSzPct val="100000"/>
              <a:defRPr sz="6400"/>
            </a:lvl6pPr>
            <a:lvl7pPr lvl="6" rtl="0">
              <a:spcBef>
                <a:spcPts val="0"/>
              </a:spcBef>
              <a:buSzPct val="100000"/>
              <a:defRPr sz="6400"/>
            </a:lvl7pPr>
            <a:lvl8pPr lvl="7" rtl="0">
              <a:spcBef>
                <a:spcPts val="0"/>
              </a:spcBef>
              <a:buSzPct val="100000"/>
              <a:defRPr sz="6400"/>
            </a:lvl8pPr>
            <a:lvl9pPr lvl="8" rtl="0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 rtl="0">
              <a:spcBef>
                <a:spcPts val="0"/>
              </a:spcBef>
              <a:buSzPct val="100000"/>
              <a:defRPr sz="5600"/>
            </a:lvl1pPr>
            <a:lvl2pPr lvl="1" algn="ctr" rtl="0">
              <a:spcBef>
                <a:spcPts val="0"/>
              </a:spcBef>
              <a:buSzPct val="100000"/>
              <a:defRPr sz="5600"/>
            </a:lvl2pPr>
            <a:lvl3pPr lvl="2" algn="ctr" rtl="0">
              <a:spcBef>
                <a:spcPts val="0"/>
              </a:spcBef>
              <a:buSzPct val="100000"/>
              <a:defRPr sz="5600"/>
            </a:lvl3pPr>
            <a:lvl4pPr lvl="3" algn="ctr" rtl="0">
              <a:spcBef>
                <a:spcPts val="0"/>
              </a:spcBef>
              <a:buSzPct val="100000"/>
              <a:defRPr sz="5600"/>
            </a:lvl4pPr>
            <a:lvl5pPr lvl="4" algn="ctr" rtl="0">
              <a:spcBef>
                <a:spcPts val="0"/>
              </a:spcBef>
              <a:buSzPct val="100000"/>
              <a:defRPr sz="5600"/>
            </a:lvl5pPr>
            <a:lvl6pPr lvl="5" algn="ctr" rtl="0">
              <a:spcBef>
                <a:spcPts val="0"/>
              </a:spcBef>
              <a:buSzPct val="100000"/>
              <a:defRPr sz="5600"/>
            </a:lvl6pPr>
            <a:lvl7pPr lvl="6" algn="ctr" rtl="0">
              <a:spcBef>
                <a:spcPts val="0"/>
              </a:spcBef>
              <a:buSzPct val="100000"/>
              <a:defRPr sz="5600"/>
            </a:lvl7pPr>
            <a:lvl8pPr lvl="7" algn="ctr" rtl="0">
              <a:spcBef>
                <a:spcPts val="0"/>
              </a:spcBef>
              <a:buSzPct val="100000"/>
              <a:defRPr sz="5600"/>
            </a:lvl8pPr>
            <a:lvl9pPr lvl="8" algn="ctr" rtl="0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 rtl="0">
              <a:spcBef>
                <a:spcPts val="0"/>
              </a:spcBef>
              <a:buSzPct val="100000"/>
              <a:defRPr sz="16000"/>
            </a:lvl1pPr>
            <a:lvl2pPr lvl="1" algn="ctr" rtl="0">
              <a:spcBef>
                <a:spcPts val="0"/>
              </a:spcBef>
              <a:buSzPct val="100000"/>
              <a:defRPr sz="16000"/>
            </a:lvl2pPr>
            <a:lvl3pPr lvl="2" algn="ctr" rtl="0">
              <a:spcBef>
                <a:spcPts val="0"/>
              </a:spcBef>
              <a:buSzPct val="100000"/>
              <a:defRPr sz="16000"/>
            </a:lvl3pPr>
            <a:lvl4pPr lvl="3" algn="ctr" rtl="0">
              <a:spcBef>
                <a:spcPts val="0"/>
              </a:spcBef>
              <a:buSzPct val="100000"/>
              <a:defRPr sz="16000"/>
            </a:lvl4pPr>
            <a:lvl5pPr lvl="4" algn="ctr" rtl="0">
              <a:spcBef>
                <a:spcPts val="0"/>
              </a:spcBef>
              <a:buSzPct val="100000"/>
              <a:defRPr sz="16000"/>
            </a:lvl5pPr>
            <a:lvl6pPr lvl="5" algn="ctr" rtl="0">
              <a:spcBef>
                <a:spcPts val="0"/>
              </a:spcBef>
              <a:buSzPct val="100000"/>
              <a:defRPr sz="16000"/>
            </a:lvl6pPr>
            <a:lvl7pPr lvl="6" algn="ctr" rtl="0">
              <a:spcBef>
                <a:spcPts val="0"/>
              </a:spcBef>
              <a:buSzPct val="100000"/>
              <a:defRPr sz="16000"/>
            </a:lvl7pPr>
            <a:lvl8pPr lvl="7" algn="ctr" rtl="0">
              <a:spcBef>
                <a:spcPts val="0"/>
              </a:spcBef>
              <a:buSzPct val="100000"/>
              <a:defRPr sz="16000"/>
            </a:lvl8pPr>
            <a:lvl9pPr lvl="8" algn="ctr" rtl="0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ection 1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526941" y="573316"/>
            <a:ext cx="11230500" cy="4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625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SzPct val="78947"/>
              <a:buNone/>
              <a:defRPr sz="1900"/>
            </a:lvl2pPr>
            <a:lvl3pPr lvl="2" indent="0" rtl="0">
              <a:spcBef>
                <a:spcPts val="0"/>
              </a:spcBef>
              <a:buSzPct val="78947"/>
              <a:buNone/>
              <a:defRPr sz="1900"/>
            </a:lvl3pPr>
            <a:lvl4pPr lvl="3" indent="0" rtl="0">
              <a:spcBef>
                <a:spcPts val="0"/>
              </a:spcBef>
              <a:buSzPct val="78947"/>
              <a:buNone/>
              <a:defRPr sz="1900"/>
            </a:lvl4pPr>
            <a:lvl5pPr lvl="4" indent="0" rtl="0">
              <a:spcBef>
                <a:spcPts val="0"/>
              </a:spcBef>
              <a:buSzPct val="78947"/>
              <a:buNone/>
              <a:defRPr sz="1900"/>
            </a:lvl5pPr>
            <a:lvl6pPr lvl="5" indent="0" rtl="0">
              <a:spcBef>
                <a:spcPts val="0"/>
              </a:spcBef>
              <a:buSzPct val="78947"/>
              <a:buNone/>
              <a:defRPr sz="1900"/>
            </a:lvl6pPr>
            <a:lvl7pPr lvl="6" indent="0" rtl="0">
              <a:spcBef>
                <a:spcPts val="0"/>
              </a:spcBef>
              <a:buSzPct val="78947"/>
              <a:buNone/>
              <a:defRPr sz="1900"/>
            </a:lvl7pPr>
            <a:lvl8pPr lvl="7" indent="0" rtl="0">
              <a:spcBef>
                <a:spcPts val="0"/>
              </a:spcBef>
              <a:buSzPct val="78947"/>
              <a:buNone/>
              <a:defRPr sz="1900"/>
            </a:lvl8pPr>
            <a:lvl9pPr lvl="8" indent="0" rtl="0">
              <a:spcBef>
                <a:spcPts val="0"/>
              </a:spcBef>
              <a:buSzPct val="78947"/>
              <a:buNone/>
              <a:defRPr sz="1900"/>
            </a:lvl9pPr>
          </a:lstStyle>
          <a:p>
            <a:endParaRPr/>
          </a:p>
        </p:txBody>
      </p:sp>
      <p:sp>
        <p:nvSpPr>
          <p:cNvPr id="83" name="Shape 83"/>
          <p:cNvSpPr txBox="1"/>
          <p:nvPr/>
        </p:nvSpPr>
        <p:spPr>
          <a:xfrm>
            <a:off x="526941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</a:p>
        </p:txBody>
      </p:sp>
      <p:cxnSp>
        <p:nvCxnSpPr>
          <p:cNvPr id="84" name="Shape 84"/>
          <p:cNvCxnSpPr/>
          <p:nvPr/>
        </p:nvCxnSpPr>
        <p:spPr>
          <a:xfrm>
            <a:off x="526941" y="1602413"/>
            <a:ext cx="1843200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85" name="Shape 85"/>
          <p:cNvSpPr txBox="1"/>
          <p:nvPr/>
        </p:nvSpPr>
        <p:spPr>
          <a:xfrm>
            <a:off x="2604392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583587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6562782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ection 3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526941" y="573316"/>
            <a:ext cx="11230500" cy="4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625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SzPct val="78947"/>
              <a:buNone/>
              <a:defRPr sz="1900"/>
            </a:lvl2pPr>
            <a:lvl3pPr lvl="2" indent="0" rtl="0">
              <a:spcBef>
                <a:spcPts val="0"/>
              </a:spcBef>
              <a:buSzPct val="78947"/>
              <a:buNone/>
              <a:defRPr sz="1900"/>
            </a:lvl3pPr>
            <a:lvl4pPr lvl="3" indent="0" rtl="0">
              <a:spcBef>
                <a:spcPts val="0"/>
              </a:spcBef>
              <a:buSzPct val="78947"/>
              <a:buNone/>
              <a:defRPr sz="1900"/>
            </a:lvl4pPr>
            <a:lvl5pPr lvl="4" indent="0" rtl="0">
              <a:spcBef>
                <a:spcPts val="0"/>
              </a:spcBef>
              <a:buSzPct val="78947"/>
              <a:buNone/>
              <a:defRPr sz="1900"/>
            </a:lvl5pPr>
            <a:lvl6pPr lvl="5" indent="0" rtl="0">
              <a:spcBef>
                <a:spcPts val="0"/>
              </a:spcBef>
              <a:buSzPct val="78947"/>
              <a:buNone/>
              <a:defRPr sz="1900"/>
            </a:lvl6pPr>
            <a:lvl7pPr lvl="6" indent="0" rtl="0">
              <a:spcBef>
                <a:spcPts val="0"/>
              </a:spcBef>
              <a:buSzPct val="78947"/>
              <a:buNone/>
              <a:defRPr sz="1900"/>
            </a:lvl7pPr>
            <a:lvl8pPr lvl="7" indent="0" rtl="0">
              <a:spcBef>
                <a:spcPts val="0"/>
              </a:spcBef>
              <a:buSzPct val="78947"/>
              <a:buNone/>
              <a:defRPr sz="1900"/>
            </a:lvl8pPr>
            <a:lvl9pPr lvl="8" indent="0" rtl="0">
              <a:spcBef>
                <a:spcPts val="0"/>
              </a:spcBef>
              <a:buSzPct val="78947"/>
              <a:buNone/>
              <a:defRPr sz="1900"/>
            </a:lvl9pPr>
          </a:lstStyle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526941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4583587" y="1602413"/>
            <a:ext cx="1843200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3" name="Shape 93"/>
          <p:cNvSpPr txBox="1"/>
          <p:nvPr/>
        </p:nvSpPr>
        <p:spPr>
          <a:xfrm>
            <a:off x="2604392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83587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6562782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11156953" y="6225717"/>
            <a:ext cx="5547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ection 1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526941" y="573316"/>
            <a:ext cx="11230421" cy="431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526941" y="1232607"/>
            <a:ext cx="18432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</a:p>
        </p:txBody>
      </p:sp>
      <p:cxnSp>
        <p:nvCxnSpPr>
          <p:cNvPr id="21" name="Shape 21"/>
          <p:cNvCxnSpPr/>
          <p:nvPr/>
        </p:nvCxnSpPr>
        <p:spPr>
          <a:xfrm>
            <a:off x="526941" y="1602413"/>
            <a:ext cx="1843280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2" name="Shape 22"/>
          <p:cNvSpPr txBox="1"/>
          <p:nvPr/>
        </p:nvSpPr>
        <p:spPr>
          <a:xfrm>
            <a:off x="2604392" y="1232607"/>
            <a:ext cx="18432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</a:p>
        </p:txBody>
      </p:sp>
      <p:sp>
        <p:nvSpPr>
          <p:cNvPr id="23" name="Shape 23"/>
          <p:cNvSpPr txBox="1"/>
          <p:nvPr/>
        </p:nvSpPr>
        <p:spPr>
          <a:xfrm>
            <a:off x="4583587" y="1232607"/>
            <a:ext cx="18432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</a:p>
        </p:txBody>
      </p:sp>
      <p:sp>
        <p:nvSpPr>
          <p:cNvPr id="24" name="Shape 24"/>
          <p:cNvSpPr txBox="1"/>
          <p:nvPr/>
        </p:nvSpPr>
        <p:spPr>
          <a:xfrm>
            <a:off x="6562782" y="1232607"/>
            <a:ext cx="18432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2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ection 1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26941" y="573316"/>
            <a:ext cx="11230500" cy="4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625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SzPct val="78947"/>
              <a:buNone/>
              <a:defRPr sz="1900"/>
            </a:lvl2pPr>
            <a:lvl3pPr lvl="2" indent="0" rtl="0">
              <a:spcBef>
                <a:spcPts val="0"/>
              </a:spcBef>
              <a:buSzPct val="78947"/>
              <a:buNone/>
              <a:defRPr sz="1900"/>
            </a:lvl3pPr>
            <a:lvl4pPr lvl="3" indent="0" rtl="0">
              <a:spcBef>
                <a:spcPts val="0"/>
              </a:spcBef>
              <a:buSzPct val="78947"/>
              <a:buNone/>
              <a:defRPr sz="1900"/>
            </a:lvl4pPr>
            <a:lvl5pPr lvl="4" indent="0" rtl="0">
              <a:spcBef>
                <a:spcPts val="0"/>
              </a:spcBef>
              <a:buSzPct val="78947"/>
              <a:buNone/>
              <a:defRPr sz="1900"/>
            </a:lvl5pPr>
            <a:lvl6pPr lvl="5" indent="0" rtl="0">
              <a:spcBef>
                <a:spcPts val="0"/>
              </a:spcBef>
              <a:buSzPct val="78947"/>
              <a:buNone/>
              <a:defRPr sz="1900"/>
            </a:lvl6pPr>
            <a:lvl7pPr lvl="6" indent="0" rtl="0">
              <a:spcBef>
                <a:spcPts val="0"/>
              </a:spcBef>
              <a:buSzPct val="78947"/>
              <a:buNone/>
              <a:defRPr sz="1900"/>
            </a:lvl7pPr>
            <a:lvl8pPr lvl="7" indent="0" rtl="0">
              <a:spcBef>
                <a:spcPts val="0"/>
              </a:spcBef>
              <a:buSzPct val="78947"/>
              <a:buNone/>
              <a:defRPr sz="1900"/>
            </a:lvl8pPr>
            <a:lvl9pPr lvl="8" indent="0" rtl="0">
              <a:spcBef>
                <a:spcPts val="0"/>
              </a:spcBef>
              <a:buSzPct val="78947"/>
              <a:buNone/>
              <a:defRPr sz="1900"/>
            </a:lvl9pPr>
          </a:lstStyle>
          <a:p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526941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526941" y="1602413"/>
            <a:ext cx="1843200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0" name="Shape 110"/>
          <p:cNvSpPr txBox="1"/>
          <p:nvPr/>
        </p:nvSpPr>
        <p:spPr>
          <a:xfrm>
            <a:off x="2604392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4583587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562782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ection 3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526941" y="573316"/>
            <a:ext cx="11230500" cy="4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625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buSzPct val="78947"/>
              <a:buNone/>
              <a:defRPr sz="1900"/>
            </a:lvl2pPr>
            <a:lvl3pPr lvl="2" indent="0" rtl="0">
              <a:spcBef>
                <a:spcPts val="0"/>
              </a:spcBef>
              <a:buSzPct val="78947"/>
              <a:buNone/>
              <a:defRPr sz="1900"/>
            </a:lvl3pPr>
            <a:lvl4pPr lvl="3" indent="0" rtl="0">
              <a:spcBef>
                <a:spcPts val="0"/>
              </a:spcBef>
              <a:buSzPct val="78947"/>
              <a:buNone/>
              <a:defRPr sz="1900"/>
            </a:lvl4pPr>
            <a:lvl5pPr lvl="4" indent="0" rtl="0">
              <a:spcBef>
                <a:spcPts val="0"/>
              </a:spcBef>
              <a:buSzPct val="78947"/>
              <a:buNone/>
              <a:defRPr sz="1900"/>
            </a:lvl5pPr>
            <a:lvl6pPr lvl="5" indent="0" rtl="0">
              <a:spcBef>
                <a:spcPts val="0"/>
              </a:spcBef>
              <a:buSzPct val="78947"/>
              <a:buNone/>
              <a:defRPr sz="1900"/>
            </a:lvl6pPr>
            <a:lvl7pPr lvl="6" indent="0" rtl="0">
              <a:spcBef>
                <a:spcPts val="0"/>
              </a:spcBef>
              <a:buSzPct val="78947"/>
              <a:buNone/>
              <a:defRPr sz="1900"/>
            </a:lvl7pPr>
            <a:lvl8pPr lvl="7" indent="0" rtl="0">
              <a:spcBef>
                <a:spcPts val="0"/>
              </a:spcBef>
              <a:buSzPct val="78947"/>
              <a:buNone/>
              <a:defRPr sz="1900"/>
            </a:lvl8pPr>
            <a:lvl9pPr lvl="8" indent="0" rtl="0">
              <a:spcBef>
                <a:spcPts val="0"/>
              </a:spcBef>
              <a:buSzPct val="78947"/>
              <a:buNone/>
              <a:defRPr sz="1900"/>
            </a:lvl9pPr>
          </a:lstStyle>
          <a:p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26941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</a:p>
        </p:txBody>
      </p:sp>
      <p:cxnSp>
        <p:nvCxnSpPr>
          <p:cNvPr id="117" name="Shape 117"/>
          <p:cNvCxnSpPr/>
          <p:nvPr/>
        </p:nvCxnSpPr>
        <p:spPr>
          <a:xfrm>
            <a:off x="4583587" y="1602413"/>
            <a:ext cx="1843200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8" name="Shape 118"/>
          <p:cNvSpPr txBox="1"/>
          <p:nvPr/>
        </p:nvSpPr>
        <p:spPr>
          <a:xfrm>
            <a:off x="2604392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583587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562782" y="1232607"/>
            <a:ext cx="1843200" cy="246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Section 3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526941" y="573316"/>
            <a:ext cx="11230421" cy="4310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526941" y="1232607"/>
            <a:ext cx="18432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OUR COMPANY</a:t>
            </a:r>
          </a:p>
        </p:txBody>
      </p:sp>
      <p:cxnSp>
        <p:nvCxnSpPr>
          <p:cNvPr id="29" name="Shape 29"/>
          <p:cNvCxnSpPr/>
          <p:nvPr/>
        </p:nvCxnSpPr>
        <p:spPr>
          <a:xfrm>
            <a:off x="4583587" y="1602413"/>
            <a:ext cx="1843280" cy="0"/>
          </a:xfrm>
          <a:prstGeom prst="straightConnector1">
            <a:avLst/>
          </a:prstGeom>
          <a:noFill/>
          <a:ln w="5715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Shape 30"/>
          <p:cNvSpPr txBox="1"/>
          <p:nvPr/>
        </p:nvSpPr>
        <p:spPr>
          <a:xfrm>
            <a:off x="2604392" y="1232607"/>
            <a:ext cx="18432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4583587" y="1232607"/>
            <a:ext cx="18432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INFOGRAPHICS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6562782" y="1232607"/>
            <a:ext cx="18432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92AAB4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2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</p:spPr>
        <p:txBody>
          <a:bodyPr lIns="121900" tIns="121900" rIns="121900" bIns="121900" anchor="b" anchorCtr="0"/>
          <a:lstStyle>
            <a:lvl1pPr lvl="0" algn="ctr" rtl="0">
              <a:spcBef>
                <a:spcPts val="0"/>
              </a:spcBef>
              <a:buSzPct val="100000"/>
              <a:defRPr sz="6900"/>
            </a:lvl1pPr>
            <a:lvl2pPr lvl="1" algn="ctr" rtl="0">
              <a:spcBef>
                <a:spcPts val="0"/>
              </a:spcBef>
              <a:buSzPct val="100000"/>
              <a:defRPr sz="6900"/>
            </a:lvl2pPr>
            <a:lvl3pPr lvl="2" algn="ctr" rtl="0">
              <a:spcBef>
                <a:spcPts val="0"/>
              </a:spcBef>
              <a:buSzPct val="100000"/>
              <a:defRPr sz="6900"/>
            </a:lvl3pPr>
            <a:lvl4pPr lvl="3" algn="ctr" rtl="0">
              <a:spcBef>
                <a:spcPts val="0"/>
              </a:spcBef>
              <a:buSzPct val="100000"/>
              <a:defRPr sz="6900"/>
            </a:lvl4pPr>
            <a:lvl5pPr lvl="4" algn="ctr" rtl="0">
              <a:spcBef>
                <a:spcPts val="0"/>
              </a:spcBef>
              <a:buSzPct val="100000"/>
              <a:defRPr sz="6900"/>
            </a:lvl5pPr>
            <a:lvl6pPr lvl="5" algn="ctr" rtl="0">
              <a:spcBef>
                <a:spcPts val="0"/>
              </a:spcBef>
              <a:buSzPct val="100000"/>
              <a:defRPr sz="6900"/>
            </a:lvl6pPr>
            <a:lvl7pPr lvl="6" algn="ctr" rtl="0">
              <a:spcBef>
                <a:spcPts val="0"/>
              </a:spcBef>
              <a:buSzPct val="100000"/>
              <a:defRPr sz="6900"/>
            </a:lvl7pPr>
            <a:lvl8pPr lvl="7" algn="ctr" rtl="0">
              <a:spcBef>
                <a:spcPts val="0"/>
              </a:spcBef>
              <a:buSzPct val="100000"/>
              <a:defRPr sz="6900"/>
            </a:lvl8pPr>
            <a:lvl9pPr lvl="8" algn="ctr" rtl="0">
              <a:spcBef>
                <a:spcPts val="0"/>
              </a:spcBef>
              <a:buSzPct val="100000"/>
              <a:defRPr sz="69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lIns="121900" tIns="121900" rIns="121900" bIns="121900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rtl="0">
              <a:spcBef>
                <a:spcPts val="0"/>
              </a:spcBef>
              <a:buSzPct val="100000"/>
              <a:defRPr sz="19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</p:spPr>
        <p:txBody>
          <a:bodyPr lIns="121900" tIns="121900" rIns="121900" bIns="121900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12192000" cy="3746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374694"/>
            <a:ext cx="12192000" cy="12012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526839" y="56542"/>
            <a:ext cx="508067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rPr>
              <a:t>Your Company Slogan Here and some Business Information</a:t>
            </a:r>
          </a:p>
        </p:txBody>
      </p:sp>
      <p:sp>
        <p:nvSpPr>
          <p:cNvPr id="15" name="Shape 15"/>
          <p:cNvSpPr txBox="1"/>
          <p:nvPr/>
        </p:nvSpPr>
        <p:spPr>
          <a:xfrm>
            <a:off x="6524939" y="56542"/>
            <a:ext cx="508067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rPr>
              <a:t>E-Mail: me@materialdesigntemplate l Phone: +49 89 1726182</a:t>
            </a:r>
          </a:p>
        </p:txBody>
      </p:sp>
      <p:sp>
        <p:nvSpPr>
          <p:cNvPr id="16" name="Shape 16"/>
          <p:cNvSpPr/>
          <p:nvPr/>
        </p:nvSpPr>
        <p:spPr>
          <a:xfrm>
            <a:off x="10957718" y="1205133"/>
            <a:ext cx="647893" cy="64789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799" dist="25400" dir="5400000" algn="ctr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2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dk2"/>
              </a:buClr>
              <a:buSzPct val="100000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chemeClr val="dk2"/>
                </a:solidFill>
              </a:rPr>
              <a:pPr lvl="0" algn="r" rtl="0">
                <a:spcBef>
                  <a:spcPts val="0"/>
                </a:spcBef>
                <a:buNone/>
              </a:pPr>
              <a:t>‹#›</a:t>
            </a:fld>
            <a:endParaRPr lang="en-US" sz="13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/>
        </p:nvSpPr>
        <p:spPr>
          <a:xfrm>
            <a:off x="0" y="0"/>
            <a:ext cx="12192000" cy="37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0" y="374694"/>
            <a:ext cx="12192000" cy="12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26839" y="56542"/>
            <a:ext cx="5080800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rPr>
              <a:t>Your Company Slogan Here and some Business Information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6524939" y="56542"/>
            <a:ext cx="5080799" cy="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 sz="1200" b="0" i="0">
                <a:solidFill>
                  <a:srgbClr val="B6C6CC"/>
                </a:solidFill>
                <a:latin typeface="Roboto"/>
                <a:ea typeface="Roboto"/>
                <a:cs typeface="Roboto"/>
                <a:sym typeface="Roboto"/>
              </a:rPr>
              <a:t>E-Mail: me@materialdesigntemplate l Phone: +49 89 1726182</a:t>
            </a:r>
          </a:p>
        </p:txBody>
      </p:sp>
      <p:sp>
        <p:nvSpPr>
          <p:cNvPr id="104" name="Shape 104"/>
          <p:cNvSpPr/>
          <p:nvPr/>
        </p:nvSpPr>
        <p:spPr>
          <a:xfrm>
            <a:off x="10957718" y="1205133"/>
            <a:ext cx="648000" cy="647999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799" dist="25400" dir="5400000" algn="ctr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-2700000">
            <a:off x="9512879" y="269886"/>
            <a:ext cx="4764485" cy="5604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847" y="0"/>
                </a:moveTo>
                <a:lnTo>
                  <a:pt x="120000" y="17982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/>
          <p:nvPr/>
        </p:nvSpPr>
        <p:spPr>
          <a:xfrm rot="-2700000">
            <a:off x="6304444" y="-2053225"/>
            <a:ext cx="4106451" cy="410645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 rot="-2700000">
            <a:off x="536630" y="5580965"/>
            <a:ext cx="2554069" cy="255406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 rot="-2700000">
            <a:off x="-1135367" y="3708660"/>
            <a:ext cx="2559585" cy="296772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20000"/>
                </a:lnTo>
                <a:lnTo>
                  <a:pt x="19146" y="119999"/>
                </a:lnTo>
                <a:lnTo>
                  <a:pt x="0" y="10348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Shape 132"/>
          <p:cNvSpPr/>
          <p:nvPr/>
        </p:nvSpPr>
        <p:spPr>
          <a:xfrm rot="-2700000">
            <a:off x="7782508" y="4989690"/>
            <a:ext cx="3778495" cy="36355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15285"/>
                </a:lnTo>
                <a:lnTo>
                  <a:pt x="11546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 rot="-2700000">
            <a:off x="808261" y="-1956223"/>
            <a:ext cx="6376688" cy="985183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334" y="0"/>
                </a:moveTo>
                <a:lnTo>
                  <a:pt x="120000" y="47680"/>
                </a:lnTo>
                <a:lnTo>
                  <a:pt x="120000" y="120000"/>
                </a:lnTo>
                <a:lnTo>
                  <a:pt x="49216" y="120000"/>
                </a:lnTo>
                <a:lnTo>
                  <a:pt x="0" y="88143"/>
                </a:lnTo>
                <a:lnTo>
                  <a:pt x="0" y="2999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292100" algn="t" rotWithShape="0">
              <a:srgbClr val="000000">
                <a:alpha val="4471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954183" y="4417146"/>
            <a:ext cx="6027000" cy="83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3600" b="1" dirty="0" smtClean="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PragatiMannya</a:t>
            </a:r>
            <a:endParaRPr lang="en-US" sz="3600" b="1" dirty="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3600" b="1" dirty="0"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C:\Users\Administrator\Downloads\PragatiMannyaB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533400"/>
            <a:ext cx="3505200" cy="3505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 rot="-2700000">
            <a:off x="7782508" y="4989690"/>
            <a:ext cx="3778495" cy="36355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15285"/>
                </a:lnTo>
                <a:lnTo>
                  <a:pt x="11546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 rot="-2700000">
            <a:off x="9512879" y="269886"/>
            <a:ext cx="4764485" cy="5604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847" y="0"/>
                </a:moveTo>
                <a:lnTo>
                  <a:pt x="120000" y="17982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299000" y="395975"/>
            <a:ext cx="9045600" cy="11406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How do </a:t>
            </a:r>
            <a:r>
              <a:rPr lang="en-US" sz="3600" dirty="0" smtClean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we Verify the task ?</a:t>
            </a:r>
            <a:endParaRPr lang="en-US" sz="36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00500" y="2378450"/>
            <a:ext cx="7206300" cy="3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299000" y="2018800"/>
            <a:ext cx="7809300" cy="40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The app authenticates the verifier using fingerprint sensor.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The task assigned are listed on login and task can be executed.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The current  GPS location of the verifier is compared with error correction and accordingly the task is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351" descr="google_firebase-2-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0200" y="1371600"/>
            <a:ext cx="1676400" cy="1679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420"/>
          <p:cNvSpPr/>
          <p:nvPr/>
        </p:nvSpPr>
        <p:spPr>
          <a:xfrm>
            <a:off x="7467600" y="5943600"/>
            <a:ext cx="2057401" cy="457201"/>
          </a:xfrm>
          <a:prstGeom prst="homePlate">
            <a:avLst>
              <a:gd name="adj" fmla="val 515"/>
            </a:avLst>
          </a:pr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 TASK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Shape 351" descr="google_firebase-2-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5105400"/>
            <a:ext cx="1603499" cy="160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11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0" y="0"/>
            <a:ext cx="12192000" cy="365100"/>
          </a:xfrm>
          <a:prstGeom prst="rect">
            <a:avLst/>
          </a:prstGeom>
          <a:solidFill>
            <a:srgbClr val="92AAB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0" y="1211850"/>
            <a:ext cx="10845300" cy="36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0" y="700"/>
            <a:ext cx="12192000" cy="365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25" y="700"/>
            <a:ext cx="12192000" cy="711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506825" y="427625"/>
            <a:ext cx="7396500" cy="8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Representation </a:t>
            </a:r>
          </a:p>
        </p:txBody>
      </p:sp>
      <p:pic>
        <p:nvPicPr>
          <p:cNvPr id="333" name="Shape 333" descr="user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00" y="6019800"/>
            <a:ext cx="609599" cy="5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Shape 334" descr="cloud_serv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4600" y="2133600"/>
            <a:ext cx="1143000" cy="64932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Shape 345"/>
          <p:cNvSpPr txBox="1"/>
          <p:nvPr/>
        </p:nvSpPr>
        <p:spPr>
          <a:xfrm>
            <a:off x="11194200" y="3581400"/>
            <a:ext cx="1995600" cy="3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348" name="Shape 348"/>
          <p:cNvSpPr txBox="1"/>
          <p:nvPr/>
        </p:nvSpPr>
        <p:spPr>
          <a:xfrm>
            <a:off x="609600" y="6172200"/>
            <a:ext cx="1995600" cy="26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VERIFIER</a:t>
            </a:r>
            <a:endParaRPr lang="en-US" dirty="0"/>
          </a:p>
        </p:txBody>
      </p:sp>
      <p:pic>
        <p:nvPicPr>
          <p:cNvPr id="351" name="Shape 351" descr="google_firebase-2-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3048000"/>
            <a:ext cx="1905000" cy="18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Shape 352" descr="iphone-icon-9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7800" y="2133600"/>
            <a:ext cx="940800" cy="9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 descr="iphone-icon-9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1600" y="4953000"/>
            <a:ext cx="876000" cy="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609600" y="3352800"/>
            <a:ext cx="2095200" cy="47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 ADMIN</a:t>
            </a:r>
            <a:endParaRPr lang="en-US" dirty="0"/>
          </a:p>
        </p:txBody>
      </p:sp>
      <p:pic>
        <p:nvPicPr>
          <p:cNvPr id="354" name="Shape 354" descr="iphone-icon-9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9200" y="5486400"/>
            <a:ext cx="876000" cy="8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Shape 365"/>
          <p:cNvSpPr txBox="1"/>
          <p:nvPr/>
        </p:nvSpPr>
        <p:spPr>
          <a:xfrm>
            <a:off x="2362200" y="3886200"/>
            <a:ext cx="1916400" cy="3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FIREBASE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(CENTRAL)</a:t>
            </a:r>
            <a:endParaRPr lang="en-US" dirty="0"/>
          </a:p>
        </p:txBody>
      </p:sp>
      <p:sp>
        <p:nvSpPr>
          <p:cNvPr id="367" name="Shape 367"/>
          <p:cNvSpPr txBox="1"/>
          <p:nvPr/>
        </p:nvSpPr>
        <p:spPr>
          <a:xfrm>
            <a:off x="9525000" y="2819400"/>
            <a:ext cx="2057400" cy="55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FIREBASE STORAGE 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074" name="Picture 2" descr="C:\Users\Administrator\Downloads\160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1752600"/>
            <a:ext cx="1676400" cy="1676400"/>
          </a:xfrm>
          <a:prstGeom prst="rect">
            <a:avLst/>
          </a:prstGeom>
          <a:noFill/>
        </p:spPr>
      </p:pic>
      <p:pic>
        <p:nvPicPr>
          <p:cNvPr id="3075" name="Picture 3" descr="C:\Users\Administrator\Downloads\23228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724400"/>
            <a:ext cx="1371600" cy="1371600"/>
          </a:xfrm>
          <a:prstGeom prst="rect">
            <a:avLst/>
          </a:prstGeom>
          <a:noFill/>
        </p:spPr>
      </p:pic>
      <p:pic>
        <p:nvPicPr>
          <p:cNvPr id="48" name="Picture 2" descr="C:\Users\Administrator\Downloads\fingerprint_black_192x19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2209800"/>
            <a:ext cx="762000" cy="762000"/>
          </a:xfrm>
          <a:prstGeom prst="rect">
            <a:avLst/>
          </a:prstGeom>
          <a:noFill/>
        </p:spPr>
      </p:pic>
      <p:pic>
        <p:nvPicPr>
          <p:cNvPr id="49" name="Picture 2" descr="C:\Users\Administrator\Downloads\fingerprint_black_192x19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14600" y="5029200"/>
            <a:ext cx="762000" cy="762000"/>
          </a:xfrm>
          <a:prstGeom prst="rect">
            <a:avLst/>
          </a:prstGeom>
          <a:noFill/>
        </p:spPr>
      </p:pic>
      <p:cxnSp>
        <p:nvCxnSpPr>
          <p:cNvPr id="50" name="Shape 343"/>
          <p:cNvCxnSpPr/>
          <p:nvPr/>
        </p:nvCxnSpPr>
        <p:spPr>
          <a:xfrm>
            <a:off x="2209800" y="2590800"/>
            <a:ext cx="533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5" name="Shape 343"/>
          <p:cNvCxnSpPr/>
          <p:nvPr/>
        </p:nvCxnSpPr>
        <p:spPr>
          <a:xfrm>
            <a:off x="2057400" y="5410200"/>
            <a:ext cx="533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58" name="Shape 351" descr="google_firebase-2-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0"/>
            <a:ext cx="1603499" cy="160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363"/>
          <p:cNvCxnSpPr/>
          <p:nvPr/>
        </p:nvCxnSpPr>
        <p:spPr>
          <a:xfrm flipV="1">
            <a:off x="4267200" y="2667000"/>
            <a:ext cx="609600" cy="76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65" name="Shape 363"/>
          <p:cNvCxnSpPr/>
          <p:nvPr/>
        </p:nvCxnSpPr>
        <p:spPr>
          <a:xfrm>
            <a:off x="4572000" y="4724400"/>
            <a:ext cx="4572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68" name="Shape 365"/>
          <p:cNvSpPr txBox="1"/>
          <p:nvPr/>
        </p:nvSpPr>
        <p:spPr>
          <a:xfrm>
            <a:off x="2743200" y="1600200"/>
            <a:ext cx="1916400" cy="3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FIREBASE AUTH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(ADMIN Instance)</a:t>
            </a:r>
            <a:endParaRPr lang="en-US" dirty="0"/>
          </a:p>
        </p:txBody>
      </p:sp>
      <p:sp>
        <p:nvSpPr>
          <p:cNvPr id="69" name="Shape 365"/>
          <p:cNvSpPr txBox="1"/>
          <p:nvPr/>
        </p:nvSpPr>
        <p:spPr>
          <a:xfrm>
            <a:off x="2438400" y="6172200"/>
            <a:ext cx="1916400" cy="3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FIREBASE AUTH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(VERIFIER Instance)</a:t>
            </a:r>
            <a:endParaRPr lang="en-US" dirty="0"/>
          </a:p>
        </p:txBody>
      </p:sp>
      <p:cxnSp>
        <p:nvCxnSpPr>
          <p:cNvPr id="70" name="Shape 342"/>
          <p:cNvCxnSpPr/>
          <p:nvPr/>
        </p:nvCxnSpPr>
        <p:spPr>
          <a:xfrm flipV="1">
            <a:off x="2971800" y="4343400"/>
            <a:ext cx="9144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342"/>
          <p:cNvCxnSpPr/>
          <p:nvPr/>
        </p:nvCxnSpPr>
        <p:spPr>
          <a:xfrm>
            <a:off x="3200400" y="3048000"/>
            <a:ext cx="762000" cy="60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85" name="Shape 333" descr="user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0" y="2438400"/>
            <a:ext cx="609599" cy="562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hape 342"/>
          <p:cNvCxnSpPr/>
          <p:nvPr/>
        </p:nvCxnSpPr>
        <p:spPr>
          <a:xfrm>
            <a:off x="5943600" y="2362200"/>
            <a:ext cx="838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420"/>
          <p:cNvSpPr/>
          <p:nvPr/>
        </p:nvSpPr>
        <p:spPr>
          <a:xfrm>
            <a:off x="6858000" y="2133600"/>
            <a:ext cx="2057401" cy="457201"/>
          </a:xfrm>
          <a:prstGeom prst="homePlate">
            <a:avLst>
              <a:gd name="adj" fmla="val 515"/>
            </a:avLst>
          </a:pr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 TASK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351" descr="google_firebase-2-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3124200"/>
            <a:ext cx="1981200" cy="19082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365"/>
          <p:cNvSpPr txBox="1"/>
          <p:nvPr/>
        </p:nvSpPr>
        <p:spPr>
          <a:xfrm>
            <a:off x="5410200" y="4800600"/>
            <a:ext cx="2297400" cy="3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FIREBASE DATABASE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(CENTRAL)</a:t>
            </a:r>
            <a:endParaRPr lang="en-US" dirty="0"/>
          </a:p>
        </p:txBody>
      </p:sp>
      <p:pic>
        <p:nvPicPr>
          <p:cNvPr id="3076" name="Picture 4" descr="C:\Users\Administrator\Downloads\9658-200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239000" y="4191000"/>
            <a:ext cx="660400" cy="660400"/>
          </a:xfrm>
          <a:prstGeom prst="rect">
            <a:avLst/>
          </a:prstGeom>
          <a:noFill/>
        </p:spPr>
      </p:pic>
      <p:cxnSp>
        <p:nvCxnSpPr>
          <p:cNvPr id="98" name="Shape 342"/>
          <p:cNvCxnSpPr/>
          <p:nvPr/>
        </p:nvCxnSpPr>
        <p:spPr>
          <a:xfrm flipV="1">
            <a:off x="5867400" y="5486400"/>
            <a:ext cx="762000" cy="68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342"/>
          <p:cNvCxnSpPr/>
          <p:nvPr/>
        </p:nvCxnSpPr>
        <p:spPr>
          <a:xfrm>
            <a:off x="7620000" y="4953000"/>
            <a:ext cx="457200" cy="914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4" name="Shape 342"/>
          <p:cNvCxnSpPr/>
          <p:nvPr/>
        </p:nvCxnSpPr>
        <p:spPr>
          <a:xfrm flipH="1">
            <a:off x="7620000" y="2667000"/>
            <a:ext cx="609600" cy="83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06" name="Picture 3" descr="C:\Users\Administrator\Downloads\location-24-512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991600" y="4267200"/>
            <a:ext cx="609600" cy="609600"/>
          </a:xfrm>
          <a:prstGeom prst="rect">
            <a:avLst/>
          </a:prstGeom>
          <a:noFill/>
        </p:spPr>
      </p:pic>
      <p:cxnSp>
        <p:nvCxnSpPr>
          <p:cNvPr id="107" name="Shape 343"/>
          <p:cNvCxnSpPr>
            <a:stCxn id="354" idx="0"/>
          </p:cNvCxnSpPr>
          <p:nvPr/>
        </p:nvCxnSpPr>
        <p:spPr>
          <a:xfrm flipV="1">
            <a:off x="9277200" y="4953000"/>
            <a:ext cx="19200" cy="53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3" name="Shape 420"/>
          <p:cNvSpPr/>
          <p:nvPr/>
        </p:nvSpPr>
        <p:spPr>
          <a:xfrm>
            <a:off x="9982200" y="4343400"/>
            <a:ext cx="2057401" cy="457201"/>
          </a:xfrm>
          <a:prstGeom prst="homePlate">
            <a:avLst>
              <a:gd name="adj" fmla="val 515"/>
            </a:avLst>
          </a:pr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MATCHING</a:t>
            </a: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Shape 343"/>
          <p:cNvCxnSpPr>
            <a:stCxn id="106" idx="3"/>
            <a:endCxn id="113" idx="1"/>
          </p:cNvCxnSpPr>
          <p:nvPr/>
        </p:nvCxnSpPr>
        <p:spPr>
          <a:xfrm>
            <a:off x="9601200" y="4572000"/>
            <a:ext cx="38100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077" name="Picture 5" descr="C:\Users\Administrator\Downloads\Noun_Project_100Icon_10px_grid-07-512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058400" y="3276600"/>
            <a:ext cx="990600" cy="990600"/>
          </a:xfrm>
          <a:prstGeom prst="rect">
            <a:avLst/>
          </a:prstGeom>
          <a:noFill/>
        </p:spPr>
      </p:pic>
      <p:cxnSp>
        <p:nvCxnSpPr>
          <p:cNvPr id="129" name="Shape 342"/>
          <p:cNvCxnSpPr/>
          <p:nvPr/>
        </p:nvCxnSpPr>
        <p:spPr>
          <a:xfrm flipV="1">
            <a:off x="11201400" y="3200400"/>
            <a:ext cx="0" cy="106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>
            <a:off x="7532207" y="0"/>
            <a:ext cx="46599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064369" y="0"/>
            <a:ext cx="61275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98742" y="0"/>
                </a:lnTo>
                <a:lnTo>
                  <a:pt x="119999" y="28436"/>
                </a:lnTo>
                <a:lnTo>
                  <a:pt x="119999" y="91563"/>
                </a:lnTo>
                <a:lnTo>
                  <a:pt x="98742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696871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1930302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631574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03769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dk2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-524062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128726" y="2848396"/>
            <a:ext cx="60270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en-US" sz="4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Looks Like 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/>
        </p:nvSpPr>
        <p:spPr>
          <a:xfrm>
            <a:off x="7532207" y="0"/>
            <a:ext cx="46599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6064369" y="0"/>
            <a:ext cx="612750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98742" y="0"/>
                </a:lnTo>
                <a:lnTo>
                  <a:pt x="119999" y="28436"/>
                </a:lnTo>
                <a:lnTo>
                  <a:pt x="119999" y="91563"/>
                </a:lnTo>
                <a:lnTo>
                  <a:pt x="98742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3696871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Shape 400"/>
          <p:cNvSpPr/>
          <p:nvPr/>
        </p:nvSpPr>
        <p:spPr>
          <a:xfrm>
            <a:off x="1930302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631574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Shape 402"/>
          <p:cNvSpPr/>
          <p:nvPr/>
        </p:nvSpPr>
        <p:spPr>
          <a:xfrm>
            <a:off x="303769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dk2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-524062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-174225" y="2848400"/>
            <a:ext cx="67947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Field’s where this concept can be used  </a:t>
            </a:r>
            <a:endParaRPr lang="en-US" sz="4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5" name="Shape 405" descr="layout-2017-03-26-101029.png"/>
          <p:cNvPicPr preferRelativeResize="0"/>
          <p:nvPr/>
        </p:nvPicPr>
        <p:blipFill rotWithShape="1">
          <a:blip r:embed="rId3">
            <a:alphaModFix/>
          </a:blip>
          <a:srcRect l="104310" t="-9240" r="-104310" b="9239"/>
          <a:stretch/>
        </p:blipFill>
        <p:spPr>
          <a:xfrm>
            <a:off x="5606575" y="316750"/>
            <a:ext cx="4114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1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3200" b="1"/>
              <a:t>?</a:t>
            </a:r>
          </a:p>
        </p:txBody>
      </p:sp>
      <p:sp>
        <p:nvSpPr>
          <p:cNvPr id="412" name="Shape 412"/>
          <p:cNvSpPr/>
          <p:nvPr/>
        </p:nvSpPr>
        <p:spPr>
          <a:xfrm>
            <a:off x="0" y="1193916"/>
            <a:ext cx="10845300" cy="36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-166" y="0"/>
            <a:ext cx="12192000" cy="36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220333" y="1789733"/>
            <a:ext cx="4784400" cy="1029600"/>
          </a:xfrm>
          <a:prstGeom prst="homePlate">
            <a:avLst>
              <a:gd name="adj" fmla="val 515"/>
            </a:avLst>
          </a:pr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220133" y="1789733"/>
            <a:ext cx="4784400" cy="102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Government Project Verification</a:t>
            </a:r>
            <a:endParaRPr lang="en-US"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6" name="Shape 416"/>
          <p:cNvSpPr/>
          <p:nvPr/>
        </p:nvSpPr>
        <p:spPr>
          <a:xfrm>
            <a:off x="220332" y="3054100"/>
            <a:ext cx="4808868" cy="2051300"/>
          </a:xfrm>
          <a:prstGeom prst="homePlate">
            <a:avLst>
              <a:gd name="adj" fmla="val 515"/>
            </a:avLst>
          </a:pr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220033" y="3054100"/>
            <a:ext cx="4784400" cy="6797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sz="2400" dirty="0" smtClean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Government Beneficiaries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verification,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Ex: AwasYojna, Farmer Crop insurance ,etc..</a:t>
            </a:r>
            <a:endParaRPr lang="en-US"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Shape 418"/>
          <p:cNvSpPr/>
          <p:nvPr/>
        </p:nvSpPr>
        <p:spPr>
          <a:xfrm>
            <a:off x="228600" y="5410200"/>
            <a:ext cx="4784400" cy="1066800"/>
          </a:xfrm>
          <a:prstGeom prst="homePlate">
            <a:avLst>
              <a:gd name="adj" fmla="val 515"/>
            </a:avLst>
          </a:pr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25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Land Survey and Revenue Department</a:t>
            </a:r>
            <a:endParaRPr lang="en-US"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6134633" y="1789733"/>
            <a:ext cx="4784400" cy="1029600"/>
          </a:xfrm>
          <a:prstGeom prst="homePlate">
            <a:avLst>
              <a:gd name="adj" fmla="val 515"/>
            </a:avLst>
          </a:pr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Road construction   (Rural) 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Shape 421"/>
          <p:cNvSpPr/>
          <p:nvPr/>
        </p:nvSpPr>
        <p:spPr>
          <a:xfrm>
            <a:off x="6134633" y="3049932"/>
            <a:ext cx="4784400" cy="2055467"/>
          </a:xfrm>
          <a:prstGeom prst="homePlate">
            <a:avLst>
              <a:gd name="adj" fmla="val 515"/>
            </a:avLst>
          </a:pr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This can be extended to any kind of certificate verification by uploading the document with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E-Sign, so even super admin cannot modify</a:t>
            </a:r>
            <a:endParaRPr lang="en-US"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6134625" y="5437975"/>
            <a:ext cx="4784400" cy="1029600"/>
          </a:xfrm>
          <a:prstGeom prst="homePlate">
            <a:avLst>
              <a:gd name="adj" fmla="val 515"/>
            </a:avLst>
          </a:pr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 smtClean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It can also be used for attendance monitoring</a:t>
            </a:r>
            <a:endParaRPr lang="en-US"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459300" y="253400"/>
            <a:ext cx="7206300" cy="102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Fields</a:t>
            </a:r>
            <a:r>
              <a:rPr lang="en-US" sz="32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>
            <a:spLocks noGrp="1"/>
          </p:cNvSpPr>
          <p:nvPr>
            <p:ph type="title"/>
          </p:nvPr>
        </p:nvSpPr>
        <p:spPr>
          <a:xfrm>
            <a:off x="480741" y="431091"/>
            <a:ext cx="11230500" cy="43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"/>
              <a:buNone/>
            </a:pPr>
            <a:r>
              <a:rPr lang="en-US" sz="3600">
                <a:latin typeface="Bree Serif"/>
                <a:ea typeface="Bree Serif"/>
                <a:cs typeface="Bree Serif"/>
                <a:sym typeface="Bree Serif"/>
              </a:rPr>
              <a:t>Technology Used</a:t>
            </a:r>
          </a:p>
        </p:txBody>
      </p:sp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15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3621005" y="3973135"/>
            <a:ext cx="271740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0" y="1211850"/>
            <a:ext cx="10845300" cy="36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 txBox="1"/>
          <p:nvPr/>
        </p:nvSpPr>
        <p:spPr>
          <a:xfrm>
            <a:off x="681450" y="2058850"/>
            <a:ext cx="9961800" cy="4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-US" sz="3600" dirty="0" smtClean="0">
                <a:latin typeface="Roboto"/>
                <a:ea typeface="Roboto"/>
                <a:cs typeface="Roboto"/>
                <a:sym typeface="Roboto"/>
              </a:rPr>
              <a:t>Android</a:t>
            </a:r>
            <a:endParaRPr lang="en-US" sz="3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-US" sz="3600" dirty="0" smtClean="0">
                <a:latin typeface="Roboto"/>
                <a:ea typeface="Roboto"/>
                <a:cs typeface="Roboto"/>
                <a:sym typeface="Roboto"/>
              </a:rPr>
              <a:t>Firebase</a:t>
            </a:r>
            <a:endParaRPr lang="en-US" sz="36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-US" sz="3600" dirty="0" smtClean="0">
                <a:latin typeface="Roboto"/>
                <a:ea typeface="Roboto"/>
                <a:cs typeface="Roboto"/>
                <a:sym typeface="Roboto"/>
              </a:rPr>
              <a:t>Android Studio</a:t>
            </a:r>
          </a:p>
          <a:p>
            <a:pPr marL="457200" lvl="0" indent="-457200" rtl="0">
              <a:spcBef>
                <a:spcPts val="0"/>
              </a:spcBef>
              <a:buSzPct val="100000"/>
              <a:buFont typeface="Roboto"/>
              <a:buChar char="●"/>
            </a:pPr>
            <a:endParaRPr lang="en-US" sz="36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rtl="0">
              <a:spcBef>
                <a:spcPts val="0"/>
              </a:spcBef>
              <a:buSzPct val="100000"/>
              <a:buFont typeface="Roboto"/>
              <a:buChar char="●"/>
            </a:pPr>
            <a:endParaRPr lang="en-US" sz="3600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-US" sz="3600" dirty="0" smtClean="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</a:t>
            </a:r>
          </a:p>
          <a:p>
            <a:pPr marL="457200" lvl="0" indent="-457200" rtl="0">
              <a:spcBef>
                <a:spcPts val="0"/>
              </a:spcBef>
              <a:buSzPct val="100000"/>
            </a:pPr>
            <a:r>
              <a:rPr lang="en-US" sz="3600" dirty="0" smtClean="0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THANK YOU </a:t>
            </a:r>
            <a:endParaRPr lang="en-US" sz="3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0" y="0"/>
            <a:ext cx="12192000" cy="431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 rot="-2700000">
            <a:off x="7782508" y="4989690"/>
            <a:ext cx="3778495" cy="36355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15285"/>
                </a:lnTo>
                <a:lnTo>
                  <a:pt x="11546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rot="-2700000">
            <a:off x="9512879" y="269886"/>
            <a:ext cx="4764485" cy="5604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847" y="0"/>
                </a:moveTo>
                <a:lnTo>
                  <a:pt x="120000" y="17982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51475" y="531400"/>
            <a:ext cx="8459700" cy="10077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 smtClean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Validated Progress</a:t>
            </a:r>
            <a:endParaRPr lang="en-US" sz="60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395950" y="2074825"/>
            <a:ext cx="7554900" cy="29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The concept of PragatiMannya is to have a validated progress in project, as the name suggest</a:t>
            </a: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lang="en-US" sz="3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endParaRPr lang="en-US" sz="3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endParaRPr lang="en-US" sz="3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endParaRPr lang="en-US" sz="30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proof of progress are real-time.</a:t>
            </a:r>
            <a:endParaRPr lang="en-US" sz="3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163"/>
          <p:cNvSpPr txBox="1"/>
          <p:nvPr/>
        </p:nvSpPr>
        <p:spPr>
          <a:xfrm>
            <a:off x="381000" y="3886200"/>
            <a:ext cx="7437300" cy="11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PRAGATI                                  PROGRESS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MANNYA                                 VALIDATION</a:t>
            </a:r>
            <a:endParaRPr lang="en-US" sz="24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362200" y="4114800"/>
            <a:ext cx="2209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362200" y="4572000"/>
            <a:ext cx="2209800" cy="2286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4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dirty="0" smtClean="0"/>
              <a:t>	3</a:t>
            </a:r>
            <a:endParaRPr lang="en-US" dirty="0"/>
          </a:p>
        </p:txBody>
      </p:sp>
      <p:sp>
        <p:nvSpPr>
          <p:cNvPr id="150" name="Shape 150"/>
          <p:cNvSpPr/>
          <p:nvPr/>
        </p:nvSpPr>
        <p:spPr>
          <a:xfrm>
            <a:off x="0" y="0"/>
            <a:ext cx="12192000" cy="36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0" y="1212650"/>
            <a:ext cx="10919100" cy="36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491000" y="459300"/>
            <a:ext cx="5606700" cy="66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What is the Scope </a:t>
            </a:r>
            <a:r>
              <a:rPr lang="en-US" sz="3600" dirty="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?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380150" y="1948124"/>
            <a:ext cx="10135450" cy="4300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The objectives which are achieved by PragatiMannya</a:t>
            </a: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>
              <a:spcBef>
                <a:spcPts val="0"/>
              </a:spcBef>
              <a:buAutoNum type="arabicParenR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Removing  proxy reporting</a:t>
            </a:r>
          </a:p>
          <a:p>
            <a:pPr marL="457200" lvl="0" indent="-457200">
              <a:spcBef>
                <a:spcPts val="0"/>
              </a:spcBef>
              <a:buAutoNum type="arabicParenR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>
              <a:spcBef>
                <a:spcPts val="0"/>
              </a:spcBef>
              <a:buAutoNum type="arabicParenR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Non-Repudiation </a:t>
            </a:r>
          </a:p>
          <a:p>
            <a:pPr marL="457200" lvl="0" indent="-457200">
              <a:spcBef>
                <a:spcPts val="0"/>
              </a:spcBef>
              <a:buAutoNum type="arabicParenR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>
              <a:spcBef>
                <a:spcPts val="0"/>
              </a:spcBef>
              <a:buAutoNum type="arabicParenR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Full transparency</a:t>
            </a:r>
          </a:p>
          <a:p>
            <a:pPr marL="457200" lvl="0" indent="-457200">
              <a:spcBef>
                <a:spcPts val="0"/>
              </a:spcBef>
              <a:buAutoNum type="arabicParenR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>
              <a:spcBef>
                <a:spcPts val="0"/>
              </a:spcBef>
              <a:buAutoNum type="arabicParenR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Elimination of  manipulation</a:t>
            </a:r>
          </a:p>
          <a:p>
            <a:pPr marL="457200" lvl="0" indent="-457200">
              <a:spcBef>
                <a:spcPts val="0"/>
              </a:spcBef>
              <a:buAutoNum type="arabicParenR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457200">
              <a:spcBef>
                <a:spcPts val="0"/>
              </a:spcBef>
              <a:buAutoNum type="arabicParenR"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All data collected are fake-proof</a:t>
            </a:r>
          </a:p>
          <a:p>
            <a:pPr marL="457200" lvl="0" indent="-457200">
              <a:spcBef>
                <a:spcPts val="0"/>
              </a:spcBef>
              <a:buAutoNum type="arabicParenR"/>
            </a:pPr>
            <a:endParaRPr lang="en-US" sz="24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 rot="-2700000">
            <a:off x="7782508" y="4989690"/>
            <a:ext cx="3778495" cy="36355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15285"/>
                </a:lnTo>
                <a:lnTo>
                  <a:pt x="11546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rot="-2700000">
            <a:off x="9512879" y="269886"/>
            <a:ext cx="4764485" cy="5604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847" y="0"/>
                </a:moveTo>
                <a:lnTo>
                  <a:pt x="120000" y="17982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51475" y="262150"/>
            <a:ext cx="9394200" cy="10077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How to have all objectives achieved </a:t>
            </a:r>
            <a:r>
              <a:rPr lang="en-US" sz="36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?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251475" y="1991700"/>
            <a:ext cx="7437300" cy="11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Is there any parameter which is unique ?</a:t>
            </a:r>
            <a:endParaRPr lang="en-US" sz="24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51475" y="4186200"/>
            <a:ext cx="7437300" cy="117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Is there </a:t>
            </a: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parameter to track the unique ?   </a:t>
            </a:r>
            <a:endParaRPr lang="en-US" sz="24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296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5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526952" y="2277025"/>
            <a:ext cx="4588800" cy="338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6176948" y="2277025"/>
            <a:ext cx="4742100" cy="338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953269" y="5227051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9702157" y="5223601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87050" y="3161975"/>
            <a:ext cx="4068600" cy="142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The unique identity for a human being 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It cannot be easily forged without person consent.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Unique identity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Solved !</a:t>
            </a:r>
          </a:p>
        </p:txBody>
      </p:sp>
      <p:sp>
        <p:nvSpPr>
          <p:cNvPr id="176" name="Shape 176"/>
          <p:cNvSpPr/>
          <p:nvPr/>
        </p:nvSpPr>
        <p:spPr>
          <a:xfrm>
            <a:off x="1348125" y="2491785"/>
            <a:ext cx="3076800" cy="60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Finger-print</a:t>
            </a:r>
            <a:endParaRPr lang="en-US"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7009602" y="2423010"/>
            <a:ext cx="3076800" cy="60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buSzPct val="25000"/>
              <a:buNone/>
            </a:pPr>
            <a:r>
              <a:rPr lang="en-US" sz="28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GPS</a:t>
            </a:r>
            <a:endParaRPr lang="en-US"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0" y="0"/>
            <a:ext cx="12192000" cy="365100"/>
          </a:xfrm>
          <a:prstGeom prst="rect">
            <a:avLst/>
          </a:prstGeom>
          <a:solidFill>
            <a:srgbClr val="92AAB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0" y="1211850"/>
            <a:ext cx="10845300" cy="36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0" y="700"/>
            <a:ext cx="12192000" cy="365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-25" y="700"/>
            <a:ext cx="12192000" cy="711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506825" y="427625"/>
            <a:ext cx="7396500" cy="87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Answer to the previous asked Question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430375" y="3161975"/>
            <a:ext cx="4276200" cy="184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The Global positioning system can track places with accuracy </a:t>
            </a:r>
            <a:r>
              <a:rPr lang="en-US" sz="2000" dirty="0" err="1" smtClean="0">
                <a:latin typeface="Roboto"/>
                <a:ea typeface="Roboto"/>
                <a:cs typeface="Roboto"/>
                <a:sym typeface="Roboto"/>
              </a:rPr>
              <a:t>upto</a:t>
            </a: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 5m</a:t>
            </a: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And with special accurate system may hit 3ft.</a:t>
            </a:r>
          </a:p>
          <a:p>
            <a:pPr lvl="0">
              <a:spcBef>
                <a:spcPts val="0"/>
              </a:spcBef>
              <a:buNone/>
            </a:pPr>
            <a:r>
              <a:rPr lang="en-US" sz="2000" dirty="0" smtClean="0">
                <a:latin typeface="Roboto"/>
                <a:ea typeface="Roboto"/>
                <a:cs typeface="Roboto"/>
                <a:sym typeface="Roboto"/>
              </a:rPr>
              <a:t>It’s the tool to track anything in the world.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C:\Users\Administrator\Downloads\fingerprint_black_192x19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5257800"/>
            <a:ext cx="762000" cy="762000"/>
          </a:xfrm>
          <a:prstGeom prst="rect">
            <a:avLst/>
          </a:prstGeom>
          <a:noFill/>
        </p:spPr>
      </p:pic>
      <p:pic>
        <p:nvPicPr>
          <p:cNvPr id="2051" name="Picture 3" descr="C:\Users\Administrator\Downloads\location-24-5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29800" y="53340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51475" y="262150"/>
            <a:ext cx="9394200" cy="10077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 smtClean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Combining two powerful technology</a:t>
            </a:r>
            <a:endParaRPr lang="en-US" sz="36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427625" y="1663025"/>
            <a:ext cx="4260600" cy="449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52400" y="2057400"/>
            <a:ext cx="5529600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Authentication of the person who is authorized to do particular task is done with help of fingerprint matching</a:t>
            </a:r>
            <a:endParaRPr lang="en-US" sz="24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6781800" y="2057400"/>
            <a:ext cx="5244300" cy="181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authorized is tracked and validated to specific  co-ordinates of the world using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GPS</a:t>
            </a:r>
            <a:endParaRPr lang="en-US" sz="24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Cross 5"/>
          <p:cNvSpPr/>
          <p:nvPr/>
        </p:nvSpPr>
        <p:spPr>
          <a:xfrm>
            <a:off x="5867400" y="2514600"/>
            <a:ext cx="762000" cy="7620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hape 192"/>
          <p:cNvSpPr txBox="1"/>
          <p:nvPr/>
        </p:nvSpPr>
        <p:spPr>
          <a:xfrm>
            <a:off x="1524000" y="4800600"/>
            <a:ext cx="9067800" cy="1143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To ensure the authenticated person is only allowed to take </a:t>
            </a:r>
            <a:r>
              <a:rPr lang="en-US" sz="24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document</a:t>
            </a:r>
            <a:r>
              <a:rPr lang="en-US" sz="24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of the subject at specified place only</a:t>
            </a:r>
            <a:endParaRPr lang="en-US" sz="2400" b="1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7532207" y="0"/>
            <a:ext cx="4659793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ADBCC3"/>
          </a:solidFill>
          <a:ln>
            <a:noFill/>
          </a:ln>
          <a:effectLst>
            <a:outerShdw blurRad="50799" dist="25400" algn="t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064369" y="0"/>
            <a:ext cx="6127630" cy="6858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98742" y="0"/>
                </a:lnTo>
                <a:lnTo>
                  <a:pt x="119999" y="28436"/>
                </a:lnTo>
                <a:lnTo>
                  <a:pt x="119999" y="91563"/>
                </a:lnTo>
                <a:lnTo>
                  <a:pt x="98742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799" dist="25400" algn="t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696871" y="0"/>
            <a:ext cx="7332600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799" dist="25400" algn="t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1930302" y="0"/>
            <a:ext cx="7332452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799" dist="25400" algn="t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31574" y="0"/>
            <a:ext cx="7332452" cy="6858000"/>
          </a:xfrm>
          <a:prstGeom prst="homePlate">
            <a:avLst>
              <a:gd name="adj" fmla="val 33396"/>
            </a:avLst>
          </a:prstGeom>
          <a:solidFill>
            <a:schemeClr val="accent6"/>
          </a:solidFill>
          <a:ln>
            <a:noFill/>
          </a:ln>
          <a:effectLst>
            <a:outerShdw blurRad="50799" dist="25400" algn="t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03769" y="0"/>
            <a:ext cx="7332452" cy="6858000"/>
          </a:xfrm>
          <a:prstGeom prst="homePlate">
            <a:avLst>
              <a:gd name="adj" fmla="val 33396"/>
            </a:avLst>
          </a:prstGeom>
          <a:solidFill>
            <a:schemeClr val="dk2"/>
          </a:solidFill>
          <a:ln>
            <a:noFill/>
          </a:ln>
          <a:effectLst>
            <a:outerShdw blurRad="50799" dist="25400" algn="t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-524062" y="0"/>
            <a:ext cx="7332452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799" dist="25400" algn="t" rotWithShape="0">
              <a:srgbClr val="000000">
                <a:alpha val="29803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-118225" y="2952000"/>
            <a:ext cx="6520800" cy="95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en-US" sz="40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lang="en-US" sz="4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80741" y="461491"/>
            <a:ext cx="11230500" cy="43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Roboto"/>
              <a:buNone/>
            </a:pPr>
            <a:r>
              <a:rPr lang="en-US" sz="3600" dirty="0" smtClean="0">
                <a:latin typeface="Bree Serif"/>
                <a:ea typeface="Bree Serif"/>
                <a:cs typeface="Bree Serif"/>
                <a:sym typeface="Bree Serif"/>
              </a:rPr>
              <a:t>PragatiMannya Approach </a:t>
            </a:r>
            <a:endParaRPr lang="en-US" sz="3600" dirty="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10919017" y="1346517"/>
            <a:ext cx="7254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600" b="0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8</a:t>
            </a:fld>
            <a:endParaRPr lang="en-US" sz="1600" b="0" i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3657600" y="3886200"/>
            <a:ext cx="2717516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Shape 246"/>
          <p:cNvCxnSpPr/>
          <p:nvPr/>
        </p:nvCxnSpPr>
        <p:spPr>
          <a:xfrm>
            <a:off x="0" y="2766186"/>
            <a:ext cx="93030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47" name="Shape 247"/>
          <p:cNvSpPr/>
          <p:nvPr/>
        </p:nvSpPr>
        <p:spPr>
          <a:xfrm>
            <a:off x="4953000" y="3657600"/>
            <a:ext cx="1977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VERIFIER</a:t>
            </a:r>
            <a:endParaRPr lang="en-US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8" name="Shape 248"/>
          <p:cNvGrpSpPr/>
          <p:nvPr/>
        </p:nvGrpSpPr>
        <p:grpSpPr>
          <a:xfrm>
            <a:off x="6400800" y="2423693"/>
            <a:ext cx="5243429" cy="3175807"/>
            <a:chOff x="6667200" y="2682893"/>
            <a:chExt cx="5243429" cy="3175807"/>
          </a:xfrm>
        </p:grpSpPr>
        <p:sp>
          <p:nvSpPr>
            <p:cNvPr id="249" name="Shape 249"/>
            <p:cNvSpPr/>
            <p:nvPr/>
          </p:nvSpPr>
          <p:spPr>
            <a:xfrm>
              <a:off x="9569417" y="2682893"/>
              <a:ext cx="684900" cy="68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298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lang="en-US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9569429" y="3612000"/>
              <a:ext cx="23412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EXECUTION</a:t>
              </a:r>
              <a:endPara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Shape 251"/>
            <p:cNvSpPr/>
            <p:nvPr/>
          </p:nvSpPr>
          <p:spPr>
            <a:xfrm>
              <a:off x="6667200" y="5212200"/>
              <a:ext cx="2717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SzPct val="25000"/>
                <a:buFont typeface="Arial"/>
                <a:buNone/>
              </a:pPr>
              <a:r>
                <a:rPr lang="en-US" sz="1800" dirty="0" smtClean="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Condition Satisfied</a:t>
              </a:r>
              <a:endParaRPr lang="en-US" sz="18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990600" y="2286000"/>
            <a:ext cx="2775552" cy="3995335"/>
            <a:chOff x="678650" y="2545200"/>
            <a:chExt cx="2775552" cy="3995335"/>
          </a:xfrm>
        </p:grpSpPr>
        <p:sp>
          <p:nvSpPr>
            <p:cNvPr id="253" name="Shape 253"/>
            <p:cNvSpPr/>
            <p:nvPr/>
          </p:nvSpPr>
          <p:spPr>
            <a:xfrm>
              <a:off x="754850" y="2545200"/>
              <a:ext cx="1295400" cy="1066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38100" dist="12700" dir="5400000" algn="ctr" rotWithShape="0">
                <a:srgbClr val="000000">
                  <a:alpha val="29800"/>
                </a:srgbClr>
              </a:outerShdw>
            </a:effectLst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700" dirty="0" smtClean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ADMIN</a:t>
              </a:r>
              <a:endParaRPr lang="en-US" sz="17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678650" y="3840600"/>
              <a:ext cx="2089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 smtClean="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ADMIN </a:t>
              </a:r>
              <a:endParaRPr lang="en-US" sz="18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736802" y="4232335"/>
              <a:ext cx="2717400" cy="2308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2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7" name="Shape 257"/>
          <p:cNvSpPr/>
          <p:nvPr/>
        </p:nvSpPr>
        <p:spPr>
          <a:xfrm>
            <a:off x="0" y="0"/>
            <a:ext cx="12192000" cy="365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0" y="1211850"/>
            <a:ext cx="10845300" cy="36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0" y="0"/>
            <a:ext cx="12192000" cy="365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60" name="Shape 260"/>
          <p:cNvCxnSpPr/>
          <p:nvPr/>
        </p:nvCxnSpPr>
        <p:spPr>
          <a:xfrm>
            <a:off x="0" y="5262661"/>
            <a:ext cx="9303000" cy="0"/>
          </a:xfrm>
          <a:prstGeom prst="straightConnector1">
            <a:avLst/>
          </a:prstGeom>
          <a:noFill/>
          <a:ln w="254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1" name="Shape 261"/>
          <p:cNvSpPr/>
          <p:nvPr/>
        </p:nvSpPr>
        <p:spPr>
          <a:xfrm>
            <a:off x="5080188" y="4841006"/>
            <a:ext cx="684900" cy="684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Dr</a:t>
            </a:r>
          </a:p>
        </p:txBody>
      </p:sp>
      <p:sp>
        <p:nvSpPr>
          <p:cNvPr id="262" name="Shape 262"/>
          <p:cNvSpPr/>
          <p:nvPr/>
        </p:nvSpPr>
        <p:spPr>
          <a:xfrm>
            <a:off x="9303013" y="4920206"/>
            <a:ext cx="684900" cy="684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</a:t>
            </a:r>
          </a:p>
        </p:txBody>
      </p:sp>
      <p:sp>
        <p:nvSpPr>
          <p:cNvPr id="263" name="Shape 263"/>
          <p:cNvSpPr/>
          <p:nvPr/>
        </p:nvSpPr>
        <p:spPr>
          <a:xfrm>
            <a:off x="4724400" y="5867400"/>
            <a:ext cx="19773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smtClean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Check the identity, and location</a:t>
            </a:r>
            <a:endParaRPr lang="en-US" sz="18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1143000" y="1752600"/>
            <a:ext cx="2438400" cy="4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Assigning Task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617650" y="4489100"/>
            <a:ext cx="3579600" cy="43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 dirty="0" smtClean="0">
                <a:latin typeface="Open Sans"/>
                <a:ea typeface="Open Sans"/>
                <a:cs typeface="Open Sans"/>
                <a:sym typeface="Open Sans"/>
              </a:rPr>
              <a:t>Execution of task</a:t>
            </a:r>
            <a:endParaRPr lang="en-US" sz="2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6" name="Shape 266"/>
          <p:cNvCxnSpPr>
            <a:endCxn id="253" idx="2"/>
          </p:cNvCxnSpPr>
          <p:nvPr/>
        </p:nvCxnSpPr>
        <p:spPr>
          <a:xfrm>
            <a:off x="0" y="2819400"/>
            <a:ext cx="1066800" cy="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5" name="Shape 253"/>
          <p:cNvSpPr/>
          <p:nvPr/>
        </p:nvSpPr>
        <p:spPr>
          <a:xfrm>
            <a:off x="4724400" y="2286000"/>
            <a:ext cx="1524000" cy="990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7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VERIFIER</a:t>
            </a:r>
            <a:endParaRPr lang="en-US"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Shape 253"/>
          <p:cNvSpPr/>
          <p:nvPr/>
        </p:nvSpPr>
        <p:spPr>
          <a:xfrm>
            <a:off x="8686800" y="2209800"/>
            <a:ext cx="19812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7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EXECUTION</a:t>
            </a:r>
            <a:endParaRPr lang="en-US"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Shape 253"/>
          <p:cNvSpPr/>
          <p:nvPr/>
        </p:nvSpPr>
        <p:spPr>
          <a:xfrm>
            <a:off x="4495800" y="2286000"/>
            <a:ext cx="19812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7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VERIFIER</a:t>
            </a:r>
            <a:endParaRPr lang="en-US"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Shape 253"/>
          <p:cNvSpPr/>
          <p:nvPr/>
        </p:nvSpPr>
        <p:spPr>
          <a:xfrm>
            <a:off x="914400" y="2286000"/>
            <a:ext cx="19812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7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ADMIN</a:t>
            </a:r>
            <a:endParaRPr lang="en-US"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Shape 253"/>
          <p:cNvSpPr/>
          <p:nvPr/>
        </p:nvSpPr>
        <p:spPr>
          <a:xfrm>
            <a:off x="4478216" y="4683370"/>
            <a:ext cx="19812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7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VERIFIER</a:t>
            </a:r>
            <a:endParaRPr lang="en-US"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Shape 253"/>
          <p:cNvSpPr/>
          <p:nvPr/>
        </p:nvSpPr>
        <p:spPr>
          <a:xfrm>
            <a:off x="8534400" y="4648200"/>
            <a:ext cx="1981200" cy="1066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700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COMPLETE</a:t>
            </a:r>
            <a:endParaRPr lang="en-US" sz="17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3352800" y="2590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162800" y="2590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162800" y="5410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U-Turn Arrow 44"/>
          <p:cNvSpPr/>
          <p:nvPr/>
        </p:nvSpPr>
        <p:spPr>
          <a:xfrm>
            <a:off x="5029200" y="4267200"/>
            <a:ext cx="609600" cy="6096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 rot="-2700000">
            <a:off x="7782508" y="4989690"/>
            <a:ext cx="3778495" cy="363551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0"/>
                </a:moveTo>
                <a:lnTo>
                  <a:pt x="120000" y="115285"/>
                </a:lnTo>
                <a:lnTo>
                  <a:pt x="115464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/>
          <p:nvPr/>
        </p:nvSpPr>
        <p:spPr>
          <a:xfrm rot="-2700000">
            <a:off x="9512879" y="269886"/>
            <a:ext cx="4764485" cy="56045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8847" y="0"/>
                </a:moveTo>
                <a:lnTo>
                  <a:pt x="120000" y="17982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0799" dist="25400" dir="5400000" algn="t" rotWithShape="0">
              <a:srgbClr val="000000">
                <a:alpha val="29800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299000" y="395975"/>
            <a:ext cx="9045600" cy="1140600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How do </a:t>
            </a:r>
            <a:r>
              <a:rPr lang="en-US" sz="3600" dirty="0" smtClean="0">
                <a:solidFill>
                  <a:schemeClr val="accent4"/>
                </a:solidFill>
                <a:latin typeface="Roboto Slab"/>
                <a:ea typeface="Roboto Slab"/>
                <a:cs typeface="Roboto Slab"/>
                <a:sym typeface="Roboto Slab"/>
              </a:rPr>
              <a:t>we Assign Task ?</a:t>
            </a:r>
            <a:endParaRPr lang="en-US" sz="3600" dirty="0">
              <a:solidFill>
                <a:schemeClr val="accent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600500" y="2378450"/>
            <a:ext cx="7206300" cy="38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299000" y="2018800"/>
            <a:ext cx="7809300" cy="40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The app uses inbuilt fingerprint sensor hardware to authenticate the </a:t>
            </a: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admin </a:t>
            </a: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of the app.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The admin has list of verifiers under him to assign task.</a:t>
            </a:r>
          </a:p>
          <a:p>
            <a:pPr lvl="0">
              <a:spcBef>
                <a:spcPts val="0"/>
              </a:spcBef>
              <a:buNone/>
            </a:pPr>
            <a:r>
              <a:rPr lang="en-US" sz="3000" dirty="0" smtClean="0">
                <a:latin typeface="Open Sans"/>
                <a:ea typeface="Open Sans"/>
                <a:cs typeface="Open Sans"/>
                <a:sym typeface="Open Sans"/>
              </a:rPr>
              <a:t>The task details are filled and pushed to central server.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sic with Circl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465</Words>
  <Application>Microsoft Office PowerPoint</Application>
  <PresentationFormat>Custom</PresentationFormat>
  <Paragraphs>130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Roboto</vt:lpstr>
      <vt:lpstr>Roboto Slab</vt:lpstr>
      <vt:lpstr>Open Sans</vt:lpstr>
      <vt:lpstr>Bree Serif</vt:lpstr>
      <vt:lpstr>Blank</vt:lpstr>
      <vt:lpstr>Basic with Circle</vt:lpstr>
      <vt:lpstr>simple-light-2</vt:lpstr>
      <vt:lpstr>Basic with Circle</vt:lpstr>
      <vt:lpstr>Slide 1</vt:lpstr>
      <vt:lpstr>Validated Progress</vt:lpstr>
      <vt:lpstr>Slide 3</vt:lpstr>
      <vt:lpstr>How to have all objectives achieved ?</vt:lpstr>
      <vt:lpstr>Slide 5</vt:lpstr>
      <vt:lpstr>Combining two powerful technology</vt:lpstr>
      <vt:lpstr>Slide 7</vt:lpstr>
      <vt:lpstr>PragatiMannya Approach </vt:lpstr>
      <vt:lpstr>How do we Assign Task ?</vt:lpstr>
      <vt:lpstr>How do we Verify the task ?</vt:lpstr>
      <vt:lpstr>Slide 11</vt:lpstr>
      <vt:lpstr>Slide 12</vt:lpstr>
      <vt:lpstr>Slide 13</vt:lpstr>
      <vt:lpstr>Slide 14</vt:lpstr>
      <vt:lpstr>Technology Used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Administrator</cp:lastModifiedBy>
  <cp:revision>5</cp:revision>
  <dcterms:modified xsi:type="dcterms:W3CDTF">2017-07-20T10:01:25Z</dcterms:modified>
</cp:coreProperties>
</file>