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16926-7A6F-4C19-B3B4-3ED80E9F8BD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8133-1DD8-4516-BEF2-58C15D00E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1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38133-1DD8-4516-BEF2-58C15D00E9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5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2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1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8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41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6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2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75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6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8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20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7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1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6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6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F3A743-5111-4F66-9E86-BBBE57D5B03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DB3EFB-4CD5-4AF0-B412-308B9CB7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2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F638-9EEA-47FE-FC0E-73248E635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Password Generator 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BEC46-4EFC-3B97-915C-B0AF2DDDA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Secure Passwords with Ease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113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7EAB-AB54-C4FA-2D2D-25539CD2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strong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E6C6-B4A3-5A80-6CF9-45433FC7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Enhanced Security</a:t>
            </a:r>
          </a:p>
          <a:p>
            <a:r>
              <a:rPr lang="en-US" dirty="0"/>
              <a:t>Convenience and Efficiency</a:t>
            </a:r>
          </a:p>
          <a:p>
            <a:r>
              <a:rPr lang="en-US" dirty="0"/>
              <a:t>Reduced Password Reuse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60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6DAA-D744-F554-342C-8DE762C7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Introduction to the Password Generator app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E65E-834F-8EAC-8B25-A87A3D0B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Effortless Password Creation</a:t>
            </a:r>
          </a:p>
          <a:p>
            <a:r>
              <a:rPr lang="en-US" dirty="0"/>
              <a:t>Responsive User Interface</a:t>
            </a:r>
          </a:p>
          <a:p>
            <a:r>
              <a:rPr lang="en-US" dirty="0"/>
              <a:t>Reduction of Password Reuse:</a:t>
            </a:r>
          </a:p>
          <a:p>
            <a:r>
              <a:rPr lang="en-US" dirty="0"/>
              <a:t>Automated Strong Passwords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F5D24-5BA5-8897-9138-35F1406B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User">
            <a:extLst>
              <a:ext uri="{FF2B5EF4-FFF2-40B4-BE49-F238E27FC236}">
                <a16:creationId xmlns:a16="http://schemas.microsoft.com/office/drawing/2014/main" id="{39B68669-5735-5B77-BCC9-C9459811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-11207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7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48B8-5DC5-876E-27F6-885C6076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18CA-E649-7BB9-7FF3-DF702ECB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  <a:p>
            <a:r>
              <a:rPr lang="en-US" dirty="0"/>
              <a:t>Password Strength Indicator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Checkbox</a:t>
            </a:r>
          </a:p>
        </p:txBody>
      </p:sp>
    </p:spTree>
    <p:extLst>
      <p:ext uri="{BB962C8B-B14F-4D97-AF65-F5344CB8AC3E}">
        <p14:creationId xmlns:p14="http://schemas.microsoft.com/office/powerpoint/2010/main" val="6788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C775-53E9-DF9C-E364-003CCCC5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0C900A6-7B62-51F6-BBC1-459B695E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REACT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4B2CDF-8813-1CDD-7BAF-63169A3E0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11" y="2622246"/>
            <a:ext cx="1021277" cy="14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EB780E-A013-B915-A568-5B8EB8E50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888" y="3933546"/>
            <a:ext cx="1512000" cy="151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1CD012-F4E9-F8B0-900A-9488DE2A9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11" y="3933546"/>
            <a:ext cx="1512000" cy="151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9E9190-B370-16C5-2D72-BB8E73441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11" y="2493546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5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5C9-DC7D-BEEB-4EB8-4F09B4B6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94F5-EFA4-FDA4-BB8A-793C6F00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Generating passwords</a:t>
            </a:r>
          </a:p>
          <a:p>
            <a:r>
              <a:rPr lang="en-IN" dirty="0"/>
              <a:t>Customizing criteria</a:t>
            </a:r>
          </a:p>
          <a:p>
            <a:r>
              <a:rPr lang="en-IN" dirty="0"/>
              <a:t>Copying passwords</a:t>
            </a:r>
          </a:p>
          <a:p>
            <a:r>
              <a:rPr lang="en-IN" dirty="0"/>
              <a:t>Password strength checking</a:t>
            </a:r>
          </a:p>
          <a:p>
            <a:r>
              <a:rPr lang="en-IN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7975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98A-054A-4FCB-E050-F806A22B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E238-A7EC-F26B-7E5E-8A3F7D19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Enhanced Security:</a:t>
            </a:r>
          </a:p>
          <a:p>
            <a:r>
              <a:rPr lang="en-US" dirty="0"/>
              <a:t>User-Friendly Interface:</a:t>
            </a:r>
          </a:p>
          <a:p>
            <a:r>
              <a:rPr lang="en-US" dirty="0"/>
              <a:t>Customization Options:</a:t>
            </a:r>
          </a:p>
          <a:p>
            <a:r>
              <a:rPr lang="en-US" dirty="0"/>
              <a:t>Password Strength Indicator:</a:t>
            </a:r>
          </a:p>
          <a:p>
            <a:r>
              <a:rPr lang="en-US" dirty="0"/>
              <a:t>Error Handling:</a:t>
            </a:r>
          </a:p>
          <a:p>
            <a:r>
              <a:rPr lang="en-US" dirty="0"/>
              <a:t>Try It Yourself:</a:t>
            </a:r>
          </a:p>
          <a:p>
            <a:r>
              <a:rPr lang="en-US" dirty="0"/>
              <a:t>Convenient for everyone.</a:t>
            </a:r>
          </a:p>
        </p:txBody>
      </p:sp>
    </p:spTree>
    <p:extLst>
      <p:ext uri="{BB962C8B-B14F-4D97-AF65-F5344CB8AC3E}">
        <p14:creationId xmlns:p14="http://schemas.microsoft.com/office/powerpoint/2010/main" val="377065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96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Password Generator App</vt:lpstr>
      <vt:lpstr>Importance of strong passwords</vt:lpstr>
      <vt:lpstr> Introduction to the Password Generator app </vt:lpstr>
      <vt:lpstr>Core components</vt:lpstr>
      <vt:lpstr>Technologies Used </vt:lpstr>
      <vt:lpstr>App Features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</dc:title>
  <dc:creator>Kavya Nagpal</dc:creator>
  <cp:lastModifiedBy>Kavya Nagpal</cp:lastModifiedBy>
  <cp:revision>4</cp:revision>
  <dcterms:created xsi:type="dcterms:W3CDTF">2023-10-25T10:50:10Z</dcterms:created>
  <dcterms:modified xsi:type="dcterms:W3CDTF">2023-10-25T18:27:01Z</dcterms:modified>
</cp:coreProperties>
</file>