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B</a:t>
            </a:r>
            <a:r>
              <a:rPr dirty="0" lang="en-US">
                <a:solidFill>
                  <a:srgbClr val="FFFF00"/>
                </a:solidFill>
              </a:rPr>
              <a:t>.</a:t>
            </a:r>
            <a:r>
              <a:rPr dirty="0" lang="en-US">
                <a:solidFill>
                  <a:srgbClr val="FFFF00"/>
                </a:solidFill>
              </a:rPr>
              <a:t> </a:t>
            </a:r>
            <a:r>
              <a:rPr dirty="0" lang="en-US">
                <a:solidFill>
                  <a:srgbClr val="FFFF00"/>
                </a:solidFill>
              </a:rPr>
              <a:t>K</a:t>
            </a:r>
            <a:r>
              <a:rPr dirty="0" lang="en-US">
                <a:solidFill>
                  <a:srgbClr val="FFFF00"/>
                </a:solidFill>
              </a:rPr>
              <a:t>a</a:t>
            </a:r>
            <a:r>
              <a:rPr dirty="0" lang="en-US">
                <a:solidFill>
                  <a:srgbClr val="FFFF00"/>
                </a:solidFill>
              </a:rPr>
              <a:t>v</a:t>
            </a:r>
            <a:r>
              <a:rPr dirty="0" lang="en-US">
                <a:solidFill>
                  <a:srgbClr val="FFFF00"/>
                </a:solidFill>
              </a:rPr>
              <a:t>y</a:t>
            </a:r>
            <a:r>
              <a:rPr dirty="0" lang="en-US">
                <a:solidFill>
                  <a:srgbClr val="FFFF00"/>
                </a:solidFill>
              </a:rPr>
              <a:t>a</a:t>
            </a:r>
            <a:r>
              <a:rPr dirty="0" lang="en-US">
                <a:solidFill>
                  <a:srgbClr val="FFFF00"/>
                </a:solidFill>
              </a:rPr>
              <a:t>n</a:t>
            </a:r>
            <a:r>
              <a:rPr dirty="0" lang="en-US">
                <a:solidFill>
                  <a:srgbClr val="FFFF00"/>
                </a:solidFill>
              </a:rPr>
              <a:t>a</a:t>
            </a:r>
            <a:r>
              <a:rPr dirty="0" lang="en-US">
                <a:solidFill>
                  <a:srgbClr val="FFFF00"/>
                </a:solidFill>
              </a:rPr>
              <a:t>n</a:t>
            </a:r>
            <a:r>
              <a:rPr dirty="0" lang="en-US">
                <a:solidFill>
                  <a:srgbClr val="FFFF00"/>
                </a:solidFill>
              </a:rPr>
              <a:t>d</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3</a:t>
            </a:r>
            <a:r>
              <a:rPr dirty="0" lang="en-US">
                <a:solidFill>
                  <a:srgbClr val="FFFF00"/>
                </a:solidFill>
              </a:rPr>
              <a:t>1</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a:t>
            </a:r>
            <a:r>
              <a:rPr dirty="0" lang="en-US">
                <a:solidFill>
                  <a:srgbClr val="FFFF00"/>
                </a:solidFill>
              </a:rPr>
              <a:t>E</a:t>
            </a:r>
            <a:endParaRPr altLang="en-US" lang="zh-CN"/>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a:p>
            <a:pPr algn="l">
              <a:spcAft>
                <a:spcPts val="600"/>
              </a:spcAft>
            </a:pPr>
            <a:endParaRPr dirty="0" lang="en-US">
              <a:solidFill>
                <a:schemeClr val="tx1"/>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2024-08-28T16:58:21Z</dcterms:created>
  <dcterms:modified xsi:type="dcterms:W3CDTF">2024-09-10T08:21:58Z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a69cfb1187de4ddc9076562cda9ee803</vt:lpwstr>
  </property>
</Properties>
</file>