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FDC1-2E8D-4D15-AC9F-A6AF73B4FA4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187F-B818-4957-9092-29CD43129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7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06877"/>
            <a:ext cx="12216463" cy="69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762"/>
            <a:ext cx="12290961" cy="70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55"/>
            <a:ext cx="12192000" cy="68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3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"/>
            <a:ext cx="12192000" cy="69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8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2"/>
            <a:ext cx="12192000" cy="68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2025-04-22T12:48:56Z</dcterms:created>
  <dcterms:modified xsi:type="dcterms:W3CDTF">2025-04-22T12:49:10Z</dcterms:modified>
</cp:coreProperties>
</file>