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84" y="6181344"/>
            <a:ext cx="3858768" cy="71323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528" y="6181344"/>
            <a:ext cx="3858768" cy="71323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204704" y="6327648"/>
            <a:ext cx="332841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222770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Date: 202X.XX.XX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5806440" y="1335024"/>
            <a:ext cx="8010144" cy="4562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r>
              <a:rPr lang="en-US" sz="6410" dirty="0">
                <a:solidFill>
                  <a:srgbClr val="3642C6"/>
                </a:solidFill>
                <a:latin typeface="Times New Roman" panose="02020603050405020304" pitchFamily="18" charset="0"/>
                <a:ea typeface="思源黑体-思源黑体-SemiBold" pitchFamily="34" charset="-122"/>
                <a:cs typeface="Times New Roman" panose="02020603050405020304" pitchFamily="18" charset="0"/>
              </a:rPr>
              <a:t>Customer Behaviour Analysis Mini Project Presentation</a:t>
            </a:r>
            <a:endParaRPr lang="en-US" sz="64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6080760" y="6327648"/>
            <a:ext cx="332841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222770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Author: Pi</a:t>
            </a:r>
            <a:endParaRPr lang="en-US" sz="23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4. Objectives</a:t>
            </a:r>
            <a:endParaRPr lang="en-US" sz="9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5614416"/>
            <a:ext cx="12957048" cy="6583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4343400"/>
            <a:ext cx="6345936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3072384"/>
            <a:ext cx="6345936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3072384"/>
            <a:ext cx="6345936" cy="100584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4343400"/>
            <a:ext cx="6345936" cy="100584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717536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Measuring marketing effectiveness through engagement and conversions.</a:t>
            </a:r>
            <a:endParaRPr lang="en-US" sz="1850" dirty="0"/>
          </a:p>
        </p:txBody>
      </p:sp>
      <p:sp>
        <p:nvSpPr>
          <p:cNvPr id="10" name="Text 1"/>
          <p:cNvSpPr/>
          <p:nvPr/>
        </p:nvSpPr>
        <p:spPr>
          <a:xfrm>
            <a:off x="1106424" y="5760720"/>
            <a:ext cx="1242669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Optimizing product offerings based on customer feedback.</a:t>
            </a:r>
            <a:endParaRPr lang="en-US" sz="1850" dirty="0"/>
          </a:p>
        </p:txBody>
      </p:sp>
      <p:sp>
        <p:nvSpPr>
          <p:cNvPr id="11" name="Text 2"/>
          <p:cNvSpPr/>
          <p:nvPr/>
        </p:nvSpPr>
        <p:spPr>
          <a:xfrm>
            <a:off x="7717536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Analyzing customer reviews to understand sentiment and satisfaction.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1106424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Tracking customer journey progress through different stages.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1106424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Identifying high-value customers based on purchasing behavior.</a:t>
            </a:r>
            <a:endParaRPr lang="en-US" sz="1850" dirty="0"/>
          </a:p>
        </p:txBody>
      </p:sp>
      <p:sp>
        <p:nvSpPr>
          <p:cNvPr id="14" name="Text 5"/>
          <p:cNvSpPr/>
          <p:nvPr/>
        </p:nvSpPr>
        <p:spPr>
          <a:xfrm>
            <a:off x="841248" y="1202436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4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Objectives</a:t>
            </a:r>
            <a:endParaRPr lang="en-US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5. Methodology</a:t>
            </a:r>
            <a:endParaRPr lang="en-US" sz="9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121" y="4224077"/>
            <a:ext cx="3858768" cy="100584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528" y="2464308"/>
            <a:ext cx="3858768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06" y="2432191"/>
            <a:ext cx="3858768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06" y="4197097"/>
            <a:ext cx="3858768" cy="100584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0204704" y="4946904"/>
            <a:ext cx="332841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5788152" y="2703520"/>
            <a:ext cx="332841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transaction records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5788152" y="4343401"/>
            <a:ext cx="332841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reviews and sentiment data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5788152" y="1091071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Data Collection</a:t>
            </a:r>
            <a:endParaRPr lang="en-US" sz="4640" dirty="0"/>
          </a:p>
        </p:txBody>
      </p:sp>
      <p:sp>
        <p:nvSpPr>
          <p:cNvPr id="12" name="Text 4"/>
          <p:cNvSpPr/>
          <p:nvPr/>
        </p:nvSpPr>
        <p:spPr>
          <a:xfrm>
            <a:off x="10097121" y="2615410"/>
            <a:ext cx="332841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Web interactions &amp; clickstream data</a:t>
            </a:r>
            <a:endParaRPr lang="en-US" sz="1850" dirty="0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EC8D9947-19F1-6581-E97E-2C41BC4C7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2" y="5880043"/>
            <a:ext cx="3858768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53328" y="5111496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Creating views for key metrics</a:t>
            </a:r>
            <a:endParaRPr lang="en-US" sz="2000" dirty="0"/>
          </a:p>
        </p:txBody>
      </p:sp>
      <p:sp>
        <p:nvSpPr>
          <p:cNvPr id="5" name="Text 1"/>
          <p:cNvSpPr/>
          <p:nvPr/>
        </p:nvSpPr>
        <p:spPr>
          <a:xfrm>
            <a:off x="5926045" y="2100749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6500"/>
              </a:lnSpc>
            </a:pPr>
            <a:r>
              <a:rPr lang="en-US" sz="4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  Data Processing</a:t>
            </a:r>
            <a:endParaRPr lang="en-US" sz="4800" dirty="0"/>
          </a:p>
        </p:txBody>
      </p:sp>
      <p:sp>
        <p:nvSpPr>
          <p:cNvPr id="6" name="Text 2"/>
          <p:cNvSpPr/>
          <p:nvPr/>
        </p:nvSpPr>
        <p:spPr>
          <a:xfrm>
            <a:off x="6053328" y="4489704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Merging datasets for a holistic analysis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053328" y="3867912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Cleaning and preprocessing data using Pandas &amp; SQL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069848" y="4747316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Trend analysis for seasonal variations</a:t>
            </a:r>
            <a:endParaRPr lang="en-US" sz="2000" dirty="0"/>
          </a:p>
        </p:txBody>
      </p:sp>
      <p:sp>
        <p:nvSpPr>
          <p:cNvPr id="5" name="Text 1"/>
          <p:cNvSpPr/>
          <p:nvPr/>
        </p:nvSpPr>
        <p:spPr>
          <a:xfrm>
            <a:off x="1078992" y="98315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Analysis Techniques</a:t>
            </a:r>
            <a:endParaRPr lang="en-US" sz="4640" dirty="0"/>
          </a:p>
        </p:txBody>
      </p:sp>
      <p:sp>
        <p:nvSpPr>
          <p:cNvPr id="6" name="Text 2"/>
          <p:cNvSpPr/>
          <p:nvPr/>
        </p:nvSpPr>
        <p:spPr>
          <a:xfrm>
            <a:off x="1069848" y="411480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Sentiment analysis using NLP techniques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069848" y="3504297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Visualization of insights using Matplotlib &amp; Seaborn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078992" y="2864443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Clustering for customer segmentation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1078992" y="2306659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8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SQL queries for data extraction and aggregation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6. Results and Insights</a:t>
            </a:r>
            <a:endParaRPr lang="en-US" sz="6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52" y="3246120"/>
            <a:ext cx="1188720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216" y="3246120"/>
            <a:ext cx="1188720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0" y="3246120"/>
            <a:ext cx="1335024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624" y="3246120"/>
            <a:ext cx="1335024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978860" y="1403774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Customer Journey Analysis</a:t>
            </a:r>
            <a:endParaRPr lang="en-US" sz="4800" dirty="0"/>
          </a:p>
        </p:txBody>
      </p:sp>
      <p:sp>
        <p:nvSpPr>
          <p:cNvPr id="9" name="Text 1"/>
          <p:cNvSpPr/>
          <p:nvPr/>
        </p:nvSpPr>
        <p:spPr>
          <a:xfrm>
            <a:off x="7744968" y="4544568"/>
            <a:ext cx="247802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Consideration Stage: Identified browsing behavior and product interests.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11082528" y="4544568"/>
            <a:ext cx="247802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Purchase Stage: Measured conversion rates and order frequency.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1078992" y="4544568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journey was analyzed through different touchpoints.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416552" y="4544568"/>
            <a:ext cx="247802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Engagement Stage: How customers interact with marketing campaigns.</a:t>
            </a:r>
            <a:endParaRPr lang="en-US" sz="18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3072384"/>
            <a:ext cx="1335024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12" y="3072384"/>
            <a:ext cx="1481328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776" y="3072384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888" y="3072384"/>
            <a:ext cx="1481328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744968" y="4370832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Neutral Sentiment: Identified mixed feedback.</a:t>
            </a: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832104" y="196596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Sentiment Analysis</a:t>
            </a:r>
            <a:endParaRPr lang="en-US" sz="4640" dirty="0"/>
          </a:p>
        </p:txBody>
      </p:sp>
      <p:sp>
        <p:nvSpPr>
          <p:cNvPr id="10" name="Text 2"/>
          <p:cNvSpPr/>
          <p:nvPr/>
        </p:nvSpPr>
        <p:spPr>
          <a:xfrm>
            <a:off x="1078992" y="4370832"/>
            <a:ext cx="247802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reviews were processed using NLP techniques to determine sentiment polarity.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11082528" y="4370832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Negative Sentiment: Highlighted areas for product improvement.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416552" y="4370832"/>
            <a:ext cx="24780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Positive Sentiment: Indicated satisfied customers.</a:t>
            </a:r>
            <a:endParaRPr lang="en-US" sz="18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0" y="3602736"/>
            <a:ext cx="1335024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448" y="3602736"/>
            <a:ext cx="1481328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624" y="3602736"/>
            <a:ext cx="1335024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912" y="3602736"/>
            <a:ext cx="1481328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416552" y="4901184"/>
            <a:ext cx="24780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Total purchase value</a:t>
            </a: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11082528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Highest-rated and lowest-rated products.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1078992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High-value customers identified based on: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832104" y="2496312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Customer Reviews Analysis</a:t>
            </a:r>
            <a:endParaRPr lang="en-US" sz="4640" dirty="0"/>
          </a:p>
        </p:txBody>
      </p:sp>
      <p:sp>
        <p:nvSpPr>
          <p:cNvPr id="12" name="Text 4"/>
          <p:cNvSpPr/>
          <p:nvPr/>
        </p:nvSpPr>
        <p:spPr>
          <a:xfrm>
            <a:off x="7744968" y="4901184"/>
            <a:ext cx="24780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Purchase frequency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2057400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41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CONTENTS</a:t>
            </a:r>
            <a:endParaRPr lang="en-US" sz="6410" dirty="0"/>
          </a:p>
        </p:txBody>
      </p:sp>
      <p:sp>
        <p:nvSpPr>
          <p:cNvPr id="4" name="Text 1"/>
          <p:cNvSpPr/>
          <p:nvPr/>
        </p:nvSpPr>
        <p:spPr>
          <a:xfrm>
            <a:off x="7571232" y="3602736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2. Email Correspondence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7571232" y="4279392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4. Objectives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1078992" y="4956048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5. Methodology</a:t>
            </a: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4956048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6. Results and Insights</a:t>
            </a:r>
            <a:endParaRPr lang="en-US" sz="2320" dirty="0"/>
          </a:p>
        </p:txBody>
      </p:sp>
      <p:sp>
        <p:nvSpPr>
          <p:cNvPr id="8" name="Text 5"/>
          <p:cNvSpPr/>
          <p:nvPr/>
        </p:nvSpPr>
        <p:spPr>
          <a:xfrm>
            <a:off x="1078992" y="5632704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7. Recommendations</a:t>
            </a:r>
            <a:endParaRPr lang="en-US" sz="2320" dirty="0"/>
          </a:p>
        </p:txBody>
      </p:sp>
      <p:sp>
        <p:nvSpPr>
          <p:cNvPr id="9" name="Text 6"/>
          <p:cNvSpPr/>
          <p:nvPr/>
        </p:nvSpPr>
        <p:spPr>
          <a:xfrm>
            <a:off x="1078992" y="4279392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3. Problem Statement</a:t>
            </a:r>
            <a:endParaRPr lang="en-US" sz="2320" dirty="0"/>
          </a:p>
        </p:txBody>
      </p:sp>
      <p:sp>
        <p:nvSpPr>
          <p:cNvPr id="10" name="Text 7"/>
          <p:cNvSpPr/>
          <p:nvPr/>
        </p:nvSpPr>
        <p:spPr>
          <a:xfrm>
            <a:off x="7571232" y="5632704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8. Conclusion</a:t>
            </a:r>
            <a:endParaRPr lang="en-US" sz="2320" dirty="0"/>
          </a:p>
        </p:txBody>
      </p:sp>
      <p:sp>
        <p:nvSpPr>
          <p:cNvPr id="11" name="Text 8"/>
          <p:cNvSpPr/>
          <p:nvPr/>
        </p:nvSpPr>
        <p:spPr>
          <a:xfrm>
            <a:off x="1078992" y="3602736"/>
            <a:ext cx="598932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1. Introduction</a:t>
            </a:r>
            <a:endParaRPr lang="en-US" sz="23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76" y="3602736"/>
            <a:ext cx="1188720" cy="11887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448" y="3602736"/>
            <a:ext cx="1481328" cy="11887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92" y="3602736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216" y="3602736"/>
            <a:ext cx="1188720" cy="118872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1082528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Best-performing products per region.</a:t>
            </a: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1078992" y="1664208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Marketing Effectiveness Analysis</a:t>
            </a:r>
            <a:endParaRPr lang="en-US" sz="4640" dirty="0"/>
          </a:p>
        </p:txBody>
      </p:sp>
      <p:sp>
        <p:nvSpPr>
          <p:cNvPr id="10" name="Text 2"/>
          <p:cNvSpPr/>
          <p:nvPr/>
        </p:nvSpPr>
        <p:spPr>
          <a:xfrm>
            <a:off x="7744968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Repeat vs first-time buyers.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1078992" y="4901184"/>
            <a:ext cx="24780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Measured by: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4416552" y="4901184"/>
            <a:ext cx="24780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Click-through rates (CTR)</a:t>
            </a:r>
            <a:endParaRPr lang="en-US" sz="18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61082" y="3096317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41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7. Recommendations</a:t>
            </a:r>
            <a:endParaRPr lang="en-US" sz="64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3072384"/>
            <a:ext cx="6345936" cy="100584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60" y="3072384"/>
            <a:ext cx="6345936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343400"/>
            <a:ext cx="6345936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8" y="5614416"/>
            <a:ext cx="12957048" cy="65836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60" y="4343400"/>
            <a:ext cx="6345936" cy="100584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717536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Enhance Customer Support: Address key complaints from sentiment analysis.</a:t>
            </a:r>
            <a:endParaRPr lang="en-US" sz="1850" dirty="0"/>
          </a:p>
        </p:txBody>
      </p:sp>
      <p:sp>
        <p:nvSpPr>
          <p:cNvPr id="10" name="Text 1"/>
          <p:cNvSpPr/>
          <p:nvPr/>
        </p:nvSpPr>
        <p:spPr>
          <a:xfrm>
            <a:off x="960120" y="1228852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Recommendations</a:t>
            </a:r>
            <a:endParaRPr lang="en-US" sz="4640" dirty="0"/>
          </a:p>
        </p:txBody>
      </p:sp>
      <p:sp>
        <p:nvSpPr>
          <p:cNvPr id="11" name="Text 2"/>
          <p:cNvSpPr/>
          <p:nvPr/>
        </p:nvSpPr>
        <p:spPr>
          <a:xfrm>
            <a:off x="1106424" y="5760720"/>
            <a:ext cx="1242669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Optimize Product Listings: Feature high-demand products.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1106424" y="32186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Improve Checkout Process: Optimize payment gateway.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1106424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Target High-Value Customers: Implement exclusive loyalty programs.</a:t>
            </a:r>
            <a:endParaRPr lang="en-US" sz="1850" dirty="0"/>
          </a:p>
        </p:txBody>
      </p:sp>
      <p:sp>
        <p:nvSpPr>
          <p:cNvPr id="14" name="Text 5"/>
          <p:cNvSpPr/>
          <p:nvPr/>
        </p:nvSpPr>
        <p:spPr>
          <a:xfrm>
            <a:off x="7717536" y="44897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Refine Marketing Strategy: Focus on high-performing channels.</a:t>
            </a:r>
            <a:endParaRPr lang="en-US" sz="18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4944" y="722376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Recommendations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7571232" y="386791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571232" y="4489704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111496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453898" y="436737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078992" y="386791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E373F26-BC02-4EC6-65ED-759414786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2088388"/>
            <a:ext cx="6345936" cy="1005840"/>
          </a:xfrm>
          <a:prstGeom prst="rect">
            <a:avLst/>
          </a:prstGeom>
        </p:spPr>
      </p:pic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01D360A1-29F4-1AA9-90F8-9367623C9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18" y="2088388"/>
            <a:ext cx="6345936" cy="1005840"/>
          </a:xfrm>
          <a:prstGeom prst="rect">
            <a:avLst/>
          </a:prstGeom>
        </p:spPr>
      </p:pic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857711A5-561C-EC8C-A863-BA454EACB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066" y="4913103"/>
            <a:ext cx="6345936" cy="1005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30490A-A1DC-7525-06F3-43878005F1F0}"/>
              </a:ext>
            </a:extLst>
          </p:cNvPr>
          <p:cNvSpPr txBox="1"/>
          <p:nvPr/>
        </p:nvSpPr>
        <p:spPr>
          <a:xfrm>
            <a:off x="1738489" y="2337270"/>
            <a:ext cx="4109155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Personalize offers for top customers.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72151-5543-077E-DCD7-0D74E8A66E76}"/>
              </a:ext>
            </a:extLst>
          </p:cNvPr>
          <p:cNvSpPr txBox="1"/>
          <p:nvPr/>
        </p:nvSpPr>
        <p:spPr>
          <a:xfrm>
            <a:off x="8101584" y="2344382"/>
            <a:ext cx="731520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Increase stock for top-performing products.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1699C-E03A-2674-2D8C-6945FE257CA0}"/>
              </a:ext>
            </a:extLst>
          </p:cNvPr>
          <p:cNvSpPr txBox="1"/>
          <p:nvPr/>
        </p:nvSpPr>
        <p:spPr>
          <a:xfrm>
            <a:off x="4073652" y="5192776"/>
            <a:ext cx="771031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Offer loyalty programs to keep customers engaged.</a:t>
            </a:r>
            <a:endParaRPr lang="en-US" sz="1800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D1427BA8-EAAC-7E1C-CCA3-EE48228E1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84" y="3543817"/>
            <a:ext cx="6345936" cy="10058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361D18-5FDF-6F94-AFDF-7F45B7174D18}"/>
              </a:ext>
            </a:extLst>
          </p:cNvPr>
          <p:cNvSpPr txBox="1"/>
          <p:nvPr/>
        </p:nvSpPr>
        <p:spPr>
          <a:xfrm>
            <a:off x="1984928" y="3827902"/>
            <a:ext cx="771031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Address negative reviews promptly.</a:t>
            </a:r>
            <a:endParaRPr lang="en-US" sz="1800" dirty="0"/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BB023313-9167-36E5-F606-D761226B7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791" y="3560807"/>
            <a:ext cx="6345936" cy="10058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6785C1-6B9C-2423-D247-2996136B4290}"/>
              </a:ext>
            </a:extLst>
          </p:cNvPr>
          <p:cNvSpPr txBox="1"/>
          <p:nvPr/>
        </p:nvSpPr>
        <p:spPr>
          <a:xfrm>
            <a:off x="8483601" y="3806989"/>
            <a:ext cx="4161871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0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Improve product quality and support.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72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8. Conclusion</a:t>
            </a:r>
            <a:endParaRPr lang="en-US" sz="7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824" y="3392424"/>
            <a:ext cx="1261872" cy="126187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696" y="3392424"/>
            <a:ext cx="1417320" cy="126187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744968" y="476402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Implementing the recommendations can lead to better engagement, improved customer satisfaction, and increased revenue.</a:t>
            </a: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1078992" y="1453896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54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Conclusion</a:t>
            </a:r>
            <a:endParaRPr lang="en-US" sz="5400" dirty="0"/>
          </a:p>
        </p:txBody>
      </p:sp>
      <p:sp>
        <p:nvSpPr>
          <p:cNvPr id="8" name="Text 2"/>
          <p:cNvSpPr/>
          <p:nvPr/>
        </p:nvSpPr>
        <p:spPr>
          <a:xfrm>
            <a:off x="1078992" y="476402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This analysis provides valuable insights into customer behavior, purchase patterns, and marketing effectiveness.</a:t>
            </a:r>
            <a:endParaRPr lang="en-US" sz="18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Thank You </a:t>
            </a: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1. Introduction</a:t>
            </a:r>
            <a:endParaRPr lang="en-US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44" y="3584448"/>
            <a:ext cx="914400" cy="122529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60" y="3584448"/>
            <a:ext cx="1371600" cy="122529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280" y="3584448"/>
            <a:ext cx="768096" cy="122529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289304" y="1481328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Project Overview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1078992" y="4919472"/>
            <a:ext cx="3593592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Project Report On Customer Behaviour Analysis</a:t>
            </a: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5522976" y="4919472"/>
            <a:ext cx="3593592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Batch code: DS-C-WD-E-B39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9966960" y="4919472"/>
            <a:ext cx="3593592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Name: Kavya P P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2. Email Correspondence</a:t>
            </a:r>
            <a:endParaRPr 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5257800"/>
            <a:ext cx="6345936" cy="136245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2715768"/>
            <a:ext cx="6345936" cy="1005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3986784"/>
            <a:ext cx="6345936" cy="10058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715768"/>
            <a:ext cx="6345936" cy="100584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3986784"/>
            <a:ext cx="6345936" cy="100584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5257800"/>
            <a:ext cx="6345936" cy="1362456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7717536" y="2862072"/>
            <a:ext cx="581558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Key insights and findings:</a:t>
            </a:r>
            <a:endParaRPr lang="en-US" sz="1850" dirty="0"/>
          </a:p>
        </p:txBody>
      </p:sp>
      <p:sp>
        <p:nvSpPr>
          <p:cNvPr id="11" name="Text 1"/>
          <p:cNvSpPr/>
          <p:nvPr/>
        </p:nvSpPr>
        <p:spPr>
          <a:xfrm>
            <a:off x="1106424" y="540410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Impact of Reviews on Purchasing Behavior: Established correlations between review sentiment and conversion rates.</a:t>
            </a:r>
            <a:endParaRPr lang="en-US" sz="1850" dirty="0"/>
          </a:p>
        </p:txBody>
      </p:sp>
      <p:sp>
        <p:nvSpPr>
          <p:cNvPr id="12" name="Text 2"/>
          <p:cNvSpPr/>
          <p:nvPr/>
        </p:nvSpPr>
        <p:spPr>
          <a:xfrm>
            <a:off x="7717536" y="41330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Drop-off Analysis: Pinpointed critical stages where customers tend to exit the journey.</a:t>
            </a:r>
            <a:endParaRPr lang="en-US" sz="1850" dirty="0"/>
          </a:p>
        </p:txBody>
      </p:sp>
      <p:sp>
        <p:nvSpPr>
          <p:cNvPr id="13" name="Text 3"/>
          <p:cNvSpPr/>
          <p:nvPr/>
        </p:nvSpPr>
        <p:spPr>
          <a:xfrm>
            <a:off x="1106424" y="2862072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Subject: Re: Request for Data Analysis to Improve Marketing Strategy</a:t>
            </a:r>
            <a:endParaRPr lang="en-US" sz="1850" dirty="0"/>
          </a:p>
        </p:txBody>
      </p:sp>
      <p:sp>
        <p:nvSpPr>
          <p:cNvPr id="14" name="Text 4"/>
          <p:cNvSpPr/>
          <p:nvPr/>
        </p:nvSpPr>
        <p:spPr>
          <a:xfrm>
            <a:off x="7717536" y="5404104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Performance Analysis: Assessed top-performing products, locations, and customer segments.</a:t>
            </a:r>
            <a:endParaRPr lang="en-US" sz="1850" dirty="0"/>
          </a:p>
        </p:txBody>
      </p:sp>
      <p:sp>
        <p:nvSpPr>
          <p:cNvPr id="15" name="Text 5"/>
          <p:cNvSpPr/>
          <p:nvPr/>
        </p:nvSpPr>
        <p:spPr>
          <a:xfrm>
            <a:off x="1106424" y="4133088"/>
            <a:ext cx="581558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Customer Engagement Factors: Identified major drivers and barriers affecting user interactions.</a:t>
            </a:r>
            <a:endParaRPr lang="en-US" sz="1850" dirty="0"/>
          </a:p>
        </p:txBody>
      </p:sp>
      <p:sp>
        <p:nvSpPr>
          <p:cNvPr id="16" name="Text 6"/>
          <p:cNvSpPr/>
          <p:nvPr/>
        </p:nvSpPr>
        <p:spPr>
          <a:xfrm>
            <a:off x="832104" y="681228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Response to Data Analysis Request</a:t>
            </a:r>
            <a:endParaRPr lang="en-US" sz="46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571232" y="4370832"/>
            <a:ext cx="5989320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Key Complaints &amp; Improvement Areas: Highlighted major concerns regarding product quality.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32104" y="1700784"/>
            <a:ext cx="12984480" cy="1655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Response to Customer Feedback Analysis Request</a:t>
            </a:r>
            <a:endParaRPr lang="en-US" sz="4640" dirty="0"/>
          </a:p>
        </p:txBody>
      </p:sp>
      <p:sp>
        <p:nvSpPr>
          <p:cNvPr id="6" name="Text 2"/>
          <p:cNvSpPr/>
          <p:nvPr/>
        </p:nvSpPr>
        <p:spPr>
          <a:xfrm>
            <a:off x="1078992" y="5349240"/>
            <a:ext cx="598932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Pattern Identification: Found strong correlations between negative reviews and lower product performance.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4370832"/>
            <a:ext cx="5989320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Sentiment Analysis: Identified prevalent negative sentiments in customer reviews.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078992" y="374904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Subject: Re: Request for Customer Feedback Analysis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7571232" y="374904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Primary findings: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3547872"/>
            <a:ext cx="12984480" cy="1143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96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3. Problem Statement</a:t>
            </a:r>
            <a:endParaRPr 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824" y="3392424"/>
            <a:ext cx="1261872" cy="126187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3392424"/>
            <a:ext cx="1572768" cy="126187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744968" y="476402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objective is to enhance engagement, optimize marketing spend, and boost conversions by leveraging data-driven decisions.</a:t>
            </a: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1078992" y="4764024"/>
            <a:ext cx="58155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Understanding customer behavior is essential for optimizing business strategies and improving customer satisfaction.</a:t>
            </a:r>
            <a:endParaRPr lang="en-US" sz="1850" dirty="0"/>
          </a:p>
        </p:txBody>
      </p:sp>
      <p:sp>
        <p:nvSpPr>
          <p:cNvPr id="8" name="Text 2"/>
          <p:cNvSpPr/>
          <p:nvPr/>
        </p:nvSpPr>
        <p:spPr>
          <a:xfrm>
            <a:off x="832104" y="228600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Problem Statement</a:t>
            </a:r>
            <a:endParaRPr lang="en-US" sz="46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628</Words>
  <Application>Microsoft Office PowerPoint</Application>
  <PresentationFormat>Custom</PresentationFormat>
  <Paragraphs>122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Arial-Regular</vt:lpstr>
      <vt:lpstr>Times New Roman</vt:lpstr>
      <vt:lpstr>Wingdings</vt:lpstr>
      <vt:lpstr>思源黑体-思源黑体-SemiBold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KAVYA PUJAR</cp:lastModifiedBy>
  <cp:revision>4</cp:revision>
  <dcterms:created xsi:type="dcterms:W3CDTF">2025-03-30T18:25:04Z</dcterms:created>
  <dcterms:modified xsi:type="dcterms:W3CDTF">2025-04-01T06:56:07Z</dcterms:modified>
</cp:coreProperties>
</file>