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NeoStats Analytics — AI Engineer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Second Round Assessment — GenAI Chatbot</a:t>
            </a:r>
          </a:p>
          <a:p>
            <a:pPr>
              <a:defRPr sz="2000"/>
            </a:pPr>
            <a:r>
              <a:t>Candidate: Kavyasree Mukku</a:t>
            </a:r>
          </a:p>
          <a:p>
            <a:pPr>
              <a:defRPr sz="2000"/>
            </a:pPr>
            <a:r>
              <a:t>Date: Sep 11,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Build a chatbot for NeoStats to demonstrate GenAI use case.</a:t>
            </a:r>
          </a:p>
          <a:p>
            <a:pPr>
              <a:defRPr sz="2000"/>
            </a:pPr>
            <a:r>
              <a:t>Deliverables: Deployment link, GitHub repo, PPT summarizing approach.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Frontend: React + Vite</a:t>
            </a:r>
          </a:p>
          <a:p>
            <a:pPr>
              <a:defRPr sz="2000"/>
            </a:pPr>
            <a:r>
              <a:t>Backend: Node.js + Express</a:t>
            </a:r>
          </a:p>
          <a:p>
            <a:pPr>
              <a:defRPr sz="2000"/>
            </a:pPr>
            <a:r>
              <a:t>LLM Provider: OpenAI (or alternative)</a:t>
            </a:r>
          </a:p>
          <a:p>
            <a:pPr>
              <a:defRPr sz="2000"/>
            </a:pPr>
            <a:r>
              <a:t>Deployment: Vercel (frontend) + Render/Heroku (backend)</a:t>
            </a:r>
          </a:p>
          <a:p>
            <a:pPr>
              <a:defRPr sz="2000"/>
            </a:pPr>
            <a:r>
              <a:t>Dockerized backend for portability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User ↔ Frontend (React) ↔ Backend (Express) ↔ LLM API</a:t>
            </a:r>
          </a:p>
          <a:p>
            <a:pPr>
              <a:defRPr sz="2000"/>
            </a:pPr>
            <a:r>
              <a:t>Backend holds API key, performs sanitization &amp; rate limits.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Contextual chat (conversation history)</a:t>
            </a:r>
          </a:p>
          <a:p>
            <a:pPr>
              <a:defRPr sz="2000"/>
            </a:pPr>
            <a:r>
              <a:t>Backend proxy to protect LLM API key</a:t>
            </a:r>
          </a:p>
          <a:p>
            <a:pPr>
              <a:defRPr sz="2000"/>
            </a:pPr>
            <a:r>
              <a:t>Simple UI for quick demo</a:t>
            </a:r>
          </a:p>
          <a:p>
            <a:pPr>
              <a:defRPr sz="2000"/>
            </a:pPr>
            <a:r>
              <a:t>Error handling &amp; health endpoint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Safety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Keep API key server-side</a:t>
            </a:r>
          </a:p>
          <a:p>
            <a:pPr>
              <a:defRPr sz="2000"/>
            </a:pPr>
            <a:r>
              <a:t>Add input moderation (optional)</a:t>
            </a:r>
          </a:p>
          <a:p>
            <a:pPr>
              <a:defRPr sz="2000"/>
            </a:pPr>
            <a:r>
              <a:t>Rate limiting &amp; logging recommended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Quick MVP vs advanced features (RAG, retrieval)</a:t>
            </a:r>
          </a:p>
          <a:p>
            <a:pPr>
              <a:defRPr sz="2000"/>
            </a:pPr>
            <a:r>
              <a:t>Model selection and cost tradeoffs</a:t>
            </a:r>
          </a:p>
          <a:p>
            <a:pPr>
              <a:defRPr sz="2000"/>
            </a:pPr>
            <a:r>
              <a:t>Deployment &amp; CORS setup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/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Add knowledge retrieval (RAG) from NeoStats docs</a:t>
            </a:r>
          </a:p>
          <a:p>
            <a:pPr>
              <a:defRPr sz="2000"/>
            </a:pPr>
            <a:r>
              <a:t>Authentication + user sessions</a:t>
            </a:r>
          </a:p>
          <a:p>
            <a:pPr>
              <a:defRPr sz="2000"/>
            </a:pPr>
            <a:r>
              <a:t>Persistent conversation storage</a:t>
            </a:r>
          </a:p>
          <a:p>
            <a:pPr>
              <a:defRPr sz="2000"/>
            </a:pPr>
            <a:r>
              <a:t>Monitoring, metrics &amp; CI/CD tests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Live demo: https://your-frontend-url</a:t>
            </a:r>
          </a:p>
          <a:p>
            <a:pPr>
              <a:defRPr sz="2000"/>
            </a:pPr>
            <a:r>
              <a:t>GitHub: https://github.com/your-username/neostats-chatbot</a:t>
            </a:r>
          </a:p>
          <a:p>
            <a:pPr>
              <a:defRPr sz="2000"/>
            </a:pPr>
            <a:r>
              <a:t>Contact: your-email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