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C7-C6AD-4E59-BA20-1BCDF99B83F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7315-BFA4-4BC6-857D-88A9F20CF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7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7315-BFA4-4BC6-857D-88A9F20CF1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7315-BFA4-4BC6-857D-88A9F20CF1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7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7315-BFA4-4BC6-857D-88A9F20CF1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6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7315-BFA4-4BC6-857D-88A9F20CF1F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02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7315-BFA4-4BC6-857D-88A9F20CF1F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9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710-9D27-C343-B35C-E665FB391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14F1D-CB28-789D-DC5C-92F4B595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640F-80CB-49FE-BA46-38ABFB63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66FD-0082-3398-85CB-C50E5A5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4322-6465-0962-4E8C-F499751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C99-4EE1-F7E8-CE93-DCDD3871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C0BFA-6801-3A60-13D9-4427419F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46AF-19E0-FDC5-ED7B-BD82C10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C29A-F34C-A25B-BBF5-D462EA67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0B04-3DDD-AEF3-2C04-DACA75E7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1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4F711-DDCF-1E11-152B-64A0D9ED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93F1E-1E25-FE5C-DB19-C91DFF3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F0F3-65EF-B5F7-8E2A-4BEA5DAA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096-90BD-7B5B-AD49-5C15ED2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7AC9-541D-891E-62B2-4633412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8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FA19-C132-6F33-432B-1C4D74BA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4925-6A2F-8A8C-D19F-2BEDBA9E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AF21-0817-9ABB-4DC9-90358CA7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7F8B-D71B-7B29-4743-9537E9E1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FFB9-F5AB-4D4E-7E15-AF8F904D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7330-8D7E-B100-2C4D-1892DC0E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5663-8BF8-5A89-A02D-912E9000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0252-6441-2EA3-8DBE-82D0DBC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64C2-35A6-AC63-AF2E-C691D06E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27B0-71C7-6792-11EF-0099AE73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26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443-8E83-ABCC-9287-5F91F8E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3FA1-F4A3-BEDC-131C-5CD44749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0F5BB-12F7-32F9-9F4D-F6E90C5F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961A-D725-5307-911A-4BBF492A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8BDE-3F78-CD02-A019-BB7CDCCB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8B22-33AC-46BC-34A9-6D8CC076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04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7E28-E14F-9B58-E848-ED48F9AB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CC6B-DC7F-95BE-2D93-B9A0EC0E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0A7C-6909-D7DD-EB66-8A4F1698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FD9AE-8B0D-7349-14C8-956940BA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BC83-CAC8-FA64-10B7-3A95F8693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125BC-07DD-22F0-5204-68C991B6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BC30A-A4A8-8D0E-00F7-3B2B1C6C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BA222-FC0D-2583-043F-EC7E7E4E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B308-E97E-9525-FCE7-3E394686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4DE-34F0-307F-45F6-86EFA3BD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45C0C-AC28-36EC-C51D-078A39B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AC65-C87E-3D6C-A315-03F3D39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AC29-3796-C7EE-2A62-FBDEDE1E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7C31-DE6B-7A41-3E0E-EC17C05D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A01E-C1ED-99B6-6FEE-FDC4B006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E1C4-5025-E7F9-BFC1-8C85E442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355A-A2F4-3C4F-AB51-D80B485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A9DE-8E56-F7BE-E540-33FBC9D0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54AD7-E808-7E64-AA13-04F142C3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151B-8798-1535-52C8-90C9800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EC5B-90DF-B2B5-A6DB-DF359280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4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3A84-1235-0B81-20C0-C2E6C6C6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D09EE-B9EC-108D-FA3A-EFBF2BEF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D25D-2B97-C12D-F08C-16D48ECD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CBB5-937E-648C-AACB-D6C65786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B3F2-A341-3DDB-FC87-5297F7F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BC148-2702-1525-6864-FD5BBDE9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81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CE7C-6FA7-D626-F1B9-251C4B90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2F24D-2860-4F66-8A9E-878CF6D4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AF2C-E4BB-C77B-88A2-FDCCDB14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D39A-4B83-418B-B2BE-A2CF9A3AD07C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E508-DDA1-29A4-74C5-B2CCDA7B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7777-CF9D-8617-B0F4-AE9FFF1C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56F3-9B00-4480-99CC-D8D1B7617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5388-21A0-7F1E-696D-052E66BAB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Text-Based Adventure Game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175CA-8726-8A0F-BFBA-82563943E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Console-Based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Kavya Shah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15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B8C-29A4-992A-6C90-90F81352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Interaction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1BF8-3635-6146-08FB-A6E711B0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</a:t>
            </a:r>
            <a:r>
              <a:rPr lang="en-US" dirty="0" err="1"/>
              <a:t>displayMenu</a:t>
            </a:r>
            <a:r>
              <a:rPr lang="en-US" dirty="0"/>
              <a:t>()' function acts as an entry point, providing users with a simple menu for navigation.</a:t>
            </a:r>
          </a:p>
          <a:p>
            <a:r>
              <a:rPr lang="en-US" dirty="0"/>
              <a:t>The '</a:t>
            </a:r>
            <a:r>
              <a:rPr lang="en-US" dirty="0" err="1"/>
              <a:t>playGame</a:t>
            </a:r>
            <a:r>
              <a:rPr lang="en-US" dirty="0"/>
              <a:t>()' function controls the game loop, allowing players to progress through scenarios and make decisions until they choose to quit.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28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8C41-480C-CFAF-4466-77596F34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BB2D-E542-97F3-7845-D74981B9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displayMenu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(menu options)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playGame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(game loop, scenarios, choices)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61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AB55-52E3-938F-B0FA-C84128F3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F2EA-EC12-C889-0052-4D15617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pivotal scenarios,'scenario1()' and'scenario2()', present players with options that affect their character's health and result in branching narratives.</a:t>
            </a:r>
          </a:p>
          <a:p>
            <a:r>
              <a:rPr lang="en-US" dirty="0"/>
              <a:t>These scenarios highlight the game's interactive and decision-based nature.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9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056F-242D-80F4-39A2-D4E1CF9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EA5-A92F-31BE-6F0D-B207A00D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scenario1() {</a:t>
            </a:r>
          </a:p>
          <a:p>
            <a:pPr marL="0" indent="0">
              <a:buNone/>
            </a:pPr>
            <a:r>
              <a:rPr lang="en-CA" dirty="0"/>
              <a:t>    // ... (scenario details)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scenario2() {</a:t>
            </a:r>
          </a:p>
          <a:p>
            <a:pPr marL="0" indent="0">
              <a:buNone/>
            </a:pPr>
            <a:r>
              <a:rPr lang="en-CA" dirty="0"/>
              <a:t>    // ... (scenario details)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45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FF3-4D80-8B06-B596-99E21503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875F-02DD-2EE6-0F5B-E315ED9A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The'saveGame</a:t>
            </a:r>
            <a:r>
              <a:rPr lang="en-US" dirty="0"/>
              <a:t>()' and '</a:t>
            </a:r>
            <a:r>
              <a:rPr lang="en-US" dirty="0" err="1"/>
              <a:t>loadGame</a:t>
            </a:r>
            <a:r>
              <a:rPr lang="en-US" dirty="0"/>
              <a:t>()' functions manage file operations, allowing players to save their progress and resume the game later.</a:t>
            </a:r>
          </a:p>
          <a:p>
            <a:r>
              <a:rPr lang="en-US" dirty="0"/>
              <a:t>The'savegame.txt' file is used to save and retrieve player information, with robust error handling in place to ensure reliability.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89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3384-06AE-E8B7-59E2-74C6D1A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89D8-D182-580A-48B9-CD039AA9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saveGame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(file handling, save player info)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loadGame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(file handling, load player info)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67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CBB3-677A-0510-346D-04523880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Handling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7658-918C-0883-6C8E-FB8442CC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is handled by '</a:t>
            </a:r>
            <a:r>
              <a:rPr lang="en-US" dirty="0" err="1"/>
              <a:t>scanf</a:t>
            </a:r>
            <a:r>
              <a:rPr lang="en-US" dirty="0"/>
              <a:t>()', ensuring a smooth interaction with the game.</a:t>
            </a:r>
          </a:p>
          <a:p>
            <a:r>
              <a:rPr lang="en-US" dirty="0"/>
              <a:t>Error handling during input reading prevents unexpected behavior and improves the overall stability of the program.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7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634F-373F-C15C-EF22-634A0AB0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666-666D-F00C-2468-29EC84A9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choice;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scanf</a:t>
            </a:r>
            <a:r>
              <a:rPr lang="en-US" dirty="0"/>
              <a:t>("%d", &amp;choice) != 1)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("Error reading input. Exiting...\n");</a:t>
            </a:r>
          </a:p>
          <a:p>
            <a:pPr marL="0" indent="0">
              <a:buNone/>
            </a:pPr>
            <a:r>
              <a:rPr lang="en-US" dirty="0"/>
              <a:t>    exit(EXIT_FAILURE);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73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9C53-6A85-5AD3-D0EC-8D2D64E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CB0C-5040-75EF-6598-8961BE21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the text adventure game offers an interactive and educational experience for beginners, focusing on fundamental programming concepts.</a:t>
            </a:r>
          </a:p>
          <a:p>
            <a:r>
              <a:rPr lang="en-US" dirty="0"/>
              <a:t>Its modular design and user-friendly features enhance its potential for growth and improvement.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05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7FBD-C46A-64A5-4DBE-6EF00090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A42C-CF5C-98B4-7A07-D93EDA6D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improvements include adding more scenarios, implementing a scoring system, and introducing a more sophisticated narrative structure.</a:t>
            </a:r>
          </a:p>
          <a:p>
            <a:r>
              <a:rPr lang="en-US" dirty="0"/>
              <a:t>These enhancements could improve the gaming experience while also demonstrating the code's versatility.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4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E86-600F-565C-75AA-78049801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E3FE-A053-46BC-816C-7F041FC8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Welcome, everyone! Today, we'll look at a simple but interactive text-based adventure game written in C programming language.</a:t>
            </a:r>
          </a:p>
          <a:p>
            <a:r>
              <a:rPr lang="en-US" dirty="0"/>
              <a:t>This game allows players to make decisions that directly affect the plot, creating an engaging and dynamic experience.</a:t>
            </a:r>
          </a:p>
          <a:p>
            <a:r>
              <a:rPr lang="en-US" dirty="0"/>
              <a:t>This presentation is especially useful for beginners because it uses a practical example to demonstrate fundamental programming concepts.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275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D1CF-F602-D826-C03C-AD4EF4FC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6542-C9A3-B60A-B86D-035F99FE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this code allows students to gain a better understanding of file handling, modular programming, and user input processing.</a:t>
            </a:r>
          </a:p>
          <a:p>
            <a:r>
              <a:rPr lang="en-US" dirty="0"/>
              <a:t>Practical examples like this help to build a strong foundation for aspiring programmers.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21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9395-7666-C543-6B7B-CB049BA8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Relevance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0BBD-4B6B-988A-A750-0F17DCE1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demonstrated principles, such as modular design and file handling, are immediately applicable in more complex software development scenarios in the industry.</a:t>
            </a:r>
          </a:p>
          <a:p>
            <a:r>
              <a:rPr lang="en-US" dirty="0"/>
              <a:t>Understanding these concepts is critical for successful collaboration and the creation of scalable software projects.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32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8D4A-59BA-D311-8F67-EB1979BC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656A-E9F3-3AAB-47DE-ACF50C8D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I'll now open the floor for any questions or clarifications. Feel free to ask about specific code aspects or programming concepts.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20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5BE7-3127-F257-9670-47808EA3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Thank You!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6914-2831-C3AD-95A1-4C76EAD6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curiosity and participation make the journey worthwhile. Thank you for joining this adventure into the world of programming. Happy coding!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95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3CF3-D10D-8CF8-2759-5DDC2D7C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1440-9570-CDA7-6E69-AD3D2273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was to create a captivating adventure where user decisions shape the outcome.</a:t>
            </a:r>
          </a:p>
          <a:p>
            <a:r>
              <a:rPr lang="en-US" dirty="0"/>
              <a:t>I incorporated a variety of scenarios, allowing players to make choices, and built a modular structure for easy expansion.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78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3CA1-B5A2-9C00-3B3B-A813E050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8559-7A79-C29E-AA65-8DA30889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is organized in a structured manner, with clear function prototypes declared before implementation, promoting modularity and easy maintenance.</a:t>
            </a:r>
          </a:p>
          <a:p>
            <a:r>
              <a:rPr lang="en-US" dirty="0"/>
              <a:t>This design allows for code reuse, making it adaptable to future changes and enhancements.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0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D170-904E-3B35-9C90-39F98498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5009-13BD-B230-CEEC-5CF40F8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Function prototypes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displayMenu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playGame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... (other prototypes)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Player structure to store player information</a:t>
            </a:r>
          </a:p>
          <a:p>
            <a:pPr marL="0" indent="0">
              <a:buNone/>
            </a:pPr>
            <a:r>
              <a:rPr lang="en-US" dirty="0"/>
              <a:t>struct Player {</a:t>
            </a:r>
          </a:p>
          <a:p>
            <a:pPr marL="0" indent="0">
              <a:buNone/>
            </a:pPr>
            <a:r>
              <a:rPr lang="en-US" dirty="0"/>
              <a:t>    char name[50];</a:t>
            </a:r>
          </a:p>
          <a:p>
            <a:pPr marL="0" indent="0">
              <a:buNone/>
            </a:pPr>
            <a:r>
              <a:rPr lang="en-US" dirty="0"/>
              <a:t>    int health;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8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C18A-393D-407E-9D60-2AC0BEA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4255-748D-31AB-A509-5494ED03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game's main features, beginning with the user-friendly menu system, which provides options for starting a new game, loading a saved game, or quitting.</a:t>
            </a:r>
          </a:p>
          <a:p>
            <a:r>
              <a:rPr lang="en-US" dirty="0"/>
              <a:t>The gameplay loop takes users through various scenarios, allowing them to make decisions that directly impact their character's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769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763C-8AB0-D447-EE22-7220070D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C338-5EAB-8786-4447-A47E6CDF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displayMenu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(menu options)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playGame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// ... (game loop, scenarios, choices)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1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C650-A22E-542E-369A-8C4CC995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Information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0664-614D-6933-1CA1-3D667951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has a 'Player' structure, which stores important information like the player's name and health.</a:t>
            </a:r>
          </a:p>
          <a:p>
            <a:r>
              <a:rPr lang="en-US" dirty="0"/>
              <a:t>Notably, the player's health is a dynamic variable that changes according to the choices made during gameplay.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16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776C-E6EA-AC63-3281-D179D68E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F931-BF75-CD84-8F77-77710214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Player structure</a:t>
            </a:r>
          </a:p>
          <a:p>
            <a:pPr marL="0" indent="0">
              <a:buNone/>
            </a:pPr>
            <a:r>
              <a:rPr lang="en-US" dirty="0"/>
              <a:t>struct Player {</a:t>
            </a:r>
          </a:p>
          <a:p>
            <a:pPr marL="0" indent="0">
              <a:buNone/>
            </a:pPr>
            <a:r>
              <a:rPr lang="en-US" dirty="0"/>
              <a:t>    char name[50];</a:t>
            </a:r>
          </a:p>
          <a:p>
            <a:pPr marL="0" indent="0">
              <a:buNone/>
            </a:pPr>
            <a:r>
              <a:rPr lang="en-US" dirty="0"/>
              <a:t>    int health;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52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840</Words>
  <Application>Microsoft Office PowerPoint</Application>
  <PresentationFormat>Widescreen</PresentationFormat>
  <Paragraphs>116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Office Theme</vt:lpstr>
      <vt:lpstr>Text-Based Adventure Game </vt:lpstr>
      <vt:lpstr>Introduction</vt:lpstr>
      <vt:lpstr>Project Overview</vt:lpstr>
      <vt:lpstr>Code Structure</vt:lpstr>
      <vt:lpstr>Code Explanation</vt:lpstr>
      <vt:lpstr>Functionality Overview</vt:lpstr>
      <vt:lpstr>Code Explanation</vt:lpstr>
      <vt:lpstr>Player Information</vt:lpstr>
      <vt:lpstr>Code Explanation</vt:lpstr>
      <vt:lpstr>Player Interaction</vt:lpstr>
      <vt:lpstr>Code Explanation</vt:lpstr>
      <vt:lpstr>Scenarios</vt:lpstr>
      <vt:lpstr>Code Explanation</vt:lpstr>
      <vt:lpstr>File Handling</vt:lpstr>
      <vt:lpstr>Code Explanation</vt:lpstr>
      <vt:lpstr>User Input Handling</vt:lpstr>
      <vt:lpstr>Code Explanation</vt:lpstr>
      <vt:lpstr>Conclusion</vt:lpstr>
      <vt:lpstr>Potential Enhancements</vt:lpstr>
      <vt:lpstr>Learning Outcomes</vt:lpstr>
      <vt:lpstr>Industry Relevance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Text-Based Adventure Game </dc:title>
  <dc:creator>Kavya shah</dc:creator>
  <cp:lastModifiedBy>Kavya shah</cp:lastModifiedBy>
  <cp:revision>2</cp:revision>
  <dcterms:created xsi:type="dcterms:W3CDTF">2024-02-02T05:16:59Z</dcterms:created>
  <dcterms:modified xsi:type="dcterms:W3CDTF">2024-02-04T00:27:29Z</dcterms:modified>
</cp:coreProperties>
</file>